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5" r:id="rId1"/>
  </p:sldMasterIdLst>
  <p:sldIdLst>
    <p:sldId id="293" r:id="rId2"/>
    <p:sldId id="287" r:id="rId3"/>
    <p:sldId id="288" r:id="rId4"/>
    <p:sldId id="289" r:id="rId5"/>
    <p:sldId id="257" r:id="rId6"/>
    <p:sldId id="258" r:id="rId7"/>
    <p:sldId id="259" r:id="rId8"/>
    <p:sldId id="275" r:id="rId9"/>
    <p:sldId id="269" r:id="rId10"/>
    <p:sldId id="290" r:id="rId11"/>
    <p:sldId id="291" r:id="rId12"/>
    <p:sldId id="294" r:id="rId13"/>
    <p:sldId id="292" r:id="rId14"/>
    <p:sldId id="281" r:id="rId15"/>
    <p:sldId id="264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59"/>
    <p:restoredTop sz="96197"/>
  </p:normalViewPr>
  <p:slideViewPr>
    <p:cSldViewPr snapToGrid="0" snapToObjects="1">
      <p:cViewPr varScale="1">
        <p:scale>
          <a:sx n="109" d="100"/>
          <a:sy n="109" d="100"/>
        </p:scale>
        <p:origin x="216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986B5-FC0C-46DF-AA11-9F6A9E1295D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CDFE3D-7059-4252-9D4B-335321D0431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opinions expressed are those of the authors. </a:t>
          </a:r>
        </a:p>
      </dgm:t>
    </dgm:pt>
    <dgm:pt modelId="{2E67F8B0-DCEC-4A67-BC59-80476D7A8290}" type="parTrans" cxnId="{B6F69DB6-26A7-4BF1-ABDA-FD4BBD96EFB7}">
      <dgm:prSet/>
      <dgm:spPr/>
      <dgm:t>
        <a:bodyPr/>
        <a:lstStyle/>
        <a:p>
          <a:endParaRPr lang="en-US"/>
        </a:p>
      </dgm:t>
    </dgm:pt>
    <dgm:pt modelId="{59BA1F5A-FF07-4441-990C-B3FBAA6FC53A}" type="sibTrans" cxnId="{B6F69DB6-26A7-4BF1-ABDA-FD4BBD96EFB7}">
      <dgm:prSet/>
      <dgm:spPr/>
      <dgm:t>
        <a:bodyPr/>
        <a:lstStyle/>
        <a:p>
          <a:endParaRPr lang="en-US"/>
        </a:p>
      </dgm:t>
    </dgm:pt>
    <dgm:pt modelId="{6586DC19-FBCA-46FC-9BA4-90969A009C1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No financial support was received for the development of GPP”4”</a:t>
          </a:r>
        </a:p>
      </dgm:t>
    </dgm:pt>
    <dgm:pt modelId="{D6188898-5E4F-4CE8-978C-42E79E1C8DCC}" type="parTrans" cxnId="{EC036D5F-D783-4FA3-A1A8-2AA5A7F73A78}">
      <dgm:prSet/>
      <dgm:spPr/>
      <dgm:t>
        <a:bodyPr/>
        <a:lstStyle/>
        <a:p>
          <a:endParaRPr lang="en-US"/>
        </a:p>
      </dgm:t>
    </dgm:pt>
    <dgm:pt modelId="{CE2163A9-0215-4696-A6A7-163345D7083B}" type="sibTrans" cxnId="{EC036D5F-D783-4FA3-A1A8-2AA5A7F73A78}">
      <dgm:prSet/>
      <dgm:spPr/>
      <dgm:t>
        <a:bodyPr/>
        <a:lstStyle/>
        <a:p>
          <a:endParaRPr lang="en-US"/>
        </a:p>
      </dgm:t>
    </dgm:pt>
    <dgm:pt modelId="{4B467C76-0095-42C9-9DBE-51231D74428F}" type="pres">
      <dgm:prSet presAssocID="{6E5986B5-FC0C-46DF-AA11-9F6A9E1295D0}" presName="root" presStyleCnt="0">
        <dgm:presLayoutVars>
          <dgm:dir/>
          <dgm:resizeHandles val="exact"/>
        </dgm:presLayoutVars>
      </dgm:prSet>
      <dgm:spPr/>
    </dgm:pt>
    <dgm:pt modelId="{EF5C6859-1A54-4055-A26B-0DD73E3F44FD}" type="pres">
      <dgm:prSet presAssocID="{98CDFE3D-7059-4252-9D4B-335321D0431E}" presName="compNode" presStyleCnt="0"/>
      <dgm:spPr/>
    </dgm:pt>
    <dgm:pt modelId="{B2775DE6-D460-431D-9403-D988676900F9}" type="pres">
      <dgm:prSet presAssocID="{98CDFE3D-7059-4252-9D4B-335321D0431E}" presName="iconBgRect" presStyleLbl="bgShp" presStyleIdx="0" presStyleCnt="2"/>
      <dgm:spPr/>
    </dgm:pt>
    <dgm:pt modelId="{C784E0A2-D875-4865-971B-B0DABE449093}" type="pres">
      <dgm:prSet presAssocID="{98CDFE3D-7059-4252-9D4B-335321D0431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Quotation Mark"/>
        </a:ext>
      </dgm:extLst>
    </dgm:pt>
    <dgm:pt modelId="{092DF0C7-2776-4D1D-8D07-E6F21D9A0348}" type="pres">
      <dgm:prSet presAssocID="{98CDFE3D-7059-4252-9D4B-335321D0431E}" presName="spaceRect" presStyleCnt="0"/>
      <dgm:spPr/>
    </dgm:pt>
    <dgm:pt modelId="{6BA0D1F3-958A-44CC-898F-16C9100237F5}" type="pres">
      <dgm:prSet presAssocID="{98CDFE3D-7059-4252-9D4B-335321D0431E}" presName="textRect" presStyleLbl="revTx" presStyleIdx="0" presStyleCnt="2">
        <dgm:presLayoutVars>
          <dgm:chMax val="1"/>
          <dgm:chPref val="1"/>
        </dgm:presLayoutVars>
      </dgm:prSet>
      <dgm:spPr/>
    </dgm:pt>
    <dgm:pt modelId="{AA9DFDC2-BB6A-466F-82DD-11133239D890}" type="pres">
      <dgm:prSet presAssocID="{59BA1F5A-FF07-4441-990C-B3FBAA6FC53A}" presName="sibTrans" presStyleCnt="0"/>
      <dgm:spPr/>
    </dgm:pt>
    <dgm:pt modelId="{154487B5-03FA-4497-8D9E-2BF45D71BF59}" type="pres">
      <dgm:prSet presAssocID="{6586DC19-FBCA-46FC-9BA4-90969A009C17}" presName="compNode" presStyleCnt="0"/>
      <dgm:spPr/>
    </dgm:pt>
    <dgm:pt modelId="{F20640AE-8AE5-4558-82D2-B9B54126180E}" type="pres">
      <dgm:prSet presAssocID="{6586DC19-FBCA-46FC-9BA4-90969A009C17}" presName="iconBgRect" presStyleLbl="bgShp" presStyleIdx="1" presStyleCnt="2"/>
      <dgm:spPr/>
    </dgm:pt>
    <dgm:pt modelId="{A7EF9361-F39F-4639-B2F5-4C76444A4BDB}" type="pres">
      <dgm:prSet presAssocID="{6586DC19-FBCA-46FC-9BA4-90969A009C1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F9E94B39-FC7F-4393-9EFD-91FB92C97B62}" type="pres">
      <dgm:prSet presAssocID="{6586DC19-FBCA-46FC-9BA4-90969A009C17}" presName="spaceRect" presStyleCnt="0"/>
      <dgm:spPr/>
    </dgm:pt>
    <dgm:pt modelId="{6E13CDFA-59CC-4523-B446-0378E8F257F1}" type="pres">
      <dgm:prSet presAssocID="{6586DC19-FBCA-46FC-9BA4-90969A009C1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FFE2E33-FA3F-46E4-91A6-246CB310601A}" type="presOf" srcId="{6E5986B5-FC0C-46DF-AA11-9F6A9E1295D0}" destId="{4B467C76-0095-42C9-9DBE-51231D74428F}" srcOrd="0" destOrd="0" presId="urn:microsoft.com/office/officeart/2018/5/layout/IconCircleLabelList"/>
    <dgm:cxn modelId="{EC036D5F-D783-4FA3-A1A8-2AA5A7F73A78}" srcId="{6E5986B5-FC0C-46DF-AA11-9F6A9E1295D0}" destId="{6586DC19-FBCA-46FC-9BA4-90969A009C17}" srcOrd="1" destOrd="0" parTransId="{D6188898-5E4F-4CE8-978C-42E79E1C8DCC}" sibTransId="{CE2163A9-0215-4696-A6A7-163345D7083B}"/>
    <dgm:cxn modelId="{8E99AF7E-5E38-491C-92E8-709839DBB62E}" type="presOf" srcId="{98CDFE3D-7059-4252-9D4B-335321D0431E}" destId="{6BA0D1F3-958A-44CC-898F-16C9100237F5}" srcOrd="0" destOrd="0" presId="urn:microsoft.com/office/officeart/2018/5/layout/IconCircleLabelList"/>
    <dgm:cxn modelId="{B1879293-FECD-404D-A6A1-8B48286BD8BC}" type="presOf" srcId="{6586DC19-FBCA-46FC-9BA4-90969A009C17}" destId="{6E13CDFA-59CC-4523-B446-0378E8F257F1}" srcOrd="0" destOrd="0" presId="urn:microsoft.com/office/officeart/2018/5/layout/IconCircleLabelList"/>
    <dgm:cxn modelId="{B6F69DB6-26A7-4BF1-ABDA-FD4BBD96EFB7}" srcId="{6E5986B5-FC0C-46DF-AA11-9F6A9E1295D0}" destId="{98CDFE3D-7059-4252-9D4B-335321D0431E}" srcOrd="0" destOrd="0" parTransId="{2E67F8B0-DCEC-4A67-BC59-80476D7A8290}" sibTransId="{59BA1F5A-FF07-4441-990C-B3FBAA6FC53A}"/>
    <dgm:cxn modelId="{626F9454-F98B-4489-8476-EB5038DDF080}" type="presParOf" srcId="{4B467C76-0095-42C9-9DBE-51231D74428F}" destId="{EF5C6859-1A54-4055-A26B-0DD73E3F44FD}" srcOrd="0" destOrd="0" presId="urn:microsoft.com/office/officeart/2018/5/layout/IconCircleLabelList"/>
    <dgm:cxn modelId="{E524F2AD-B1AE-4A3A-A58A-6027B98D43AB}" type="presParOf" srcId="{EF5C6859-1A54-4055-A26B-0DD73E3F44FD}" destId="{B2775DE6-D460-431D-9403-D988676900F9}" srcOrd="0" destOrd="0" presId="urn:microsoft.com/office/officeart/2018/5/layout/IconCircleLabelList"/>
    <dgm:cxn modelId="{CB25546E-7F46-4931-BBBD-F8599F91822F}" type="presParOf" srcId="{EF5C6859-1A54-4055-A26B-0DD73E3F44FD}" destId="{C784E0A2-D875-4865-971B-B0DABE449093}" srcOrd="1" destOrd="0" presId="urn:microsoft.com/office/officeart/2018/5/layout/IconCircleLabelList"/>
    <dgm:cxn modelId="{59CD683B-35F6-42EB-AF6F-36C12F33D2D4}" type="presParOf" srcId="{EF5C6859-1A54-4055-A26B-0DD73E3F44FD}" destId="{092DF0C7-2776-4D1D-8D07-E6F21D9A0348}" srcOrd="2" destOrd="0" presId="urn:microsoft.com/office/officeart/2018/5/layout/IconCircleLabelList"/>
    <dgm:cxn modelId="{19316BED-F5BF-4007-A274-6AD4783CA31A}" type="presParOf" srcId="{EF5C6859-1A54-4055-A26B-0DD73E3F44FD}" destId="{6BA0D1F3-958A-44CC-898F-16C9100237F5}" srcOrd="3" destOrd="0" presId="urn:microsoft.com/office/officeart/2018/5/layout/IconCircleLabelList"/>
    <dgm:cxn modelId="{103EA039-3A5A-46EA-94E5-74B587C0921B}" type="presParOf" srcId="{4B467C76-0095-42C9-9DBE-51231D74428F}" destId="{AA9DFDC2-BB6A-466F-82DD-11133239D890}" srcOrd="1" destOrd="0" presId="urn:microsoft.com/office/officeart/2018/5/layout/IconCircleLabelList"/>
    <dgm:cxn modelId="{9F299E62-CC96-4078-B746-4F41173301A0}" type="presParOf" srcId="{4B467C76-0095-42C9-9DBE-51231D74428F}" destId="{154487B5-03FA-4497-8D9E-2BF45D71BF59}" srcOrd="2" destOrd="0" presId="urn:microsoft.com/office/officeart/2018/5/layout/IconCircleLabelList"/>
    <dgm:cxn modelId="{7FAFF516-21C5-4DA6-9725-0786EC3700E5}" type="presParOf" srcId="{154487B5-03FA-4497-8D9E-2BF45D71BF59}" destId="{F20640AE-8AE5-4558-82D2-B9B54126180E}" srcOrd="0" destOrd="0" presId="urn:microsoft.com/office/officeart/2018/5/layout/IconCircleLabelList"/>
    <dgm:cxn modelId="{4B35500C-F6F7-4FE0-9646-6D438BAB382F}" type="presParOf" srcId="{154487B5-03FA-4497-8D9E-2BF45D71BF59}" destId="{A7EF9361-F39F-4639-B2F5-4C76444A4BDB}" srcOrd="1" destOrd="0" presId="urn:microsoft.com/office/officeart/2018/5/layout/IconCircleLabelList"/>
    <dgm:cxn modelId="{C7657CF4-F22E-4E07-8C72-AB1BD376A6C6}" type="presParOf" srcId="{154487B5-03FA-4497-8D9E-2BF45D71BF59}" destId="{F9E94B39-FC7F-4393-9EFD-91FB92C97B62}" srcOrd="2" destOrd="0" presId="urn:microsoft.com/office/officeart/2018/5/layout/IconCircleLabelList"/>
    <dgm:cxn modelId="{802C065C-8C95-4563-B81F-A52075B4E8BE}" type="presParOf" srcId="{154487B5-03FA-4497-8D9E-2BF45D71BF59}" destId="{6E13CDFA-59CC-4523-B446-0378E8F257F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E5B554-41EA-44FF-9FE5-52446FC6A5D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F8F3B4-907C-4D5D-979E-0DC5A00FCB03}">
      <dgm:prSet/>
      <dgm:spPr/>
      <dgm:t>
        <a:bodyPr/>
        <a:lstStyle/>
        <a:p>
          <a:r>
            <a:rPr lang="en-US" dirty="0"/>
            <a:t>ICMJE alignment (See https://</a:t>
          </a:r>
          <a:r>
            <a:rPr lang="en-US" dirty="0" err="1"/>
            <a:t>www.icmje.org</a:t>
          </a:r>
          <a:r>
            <a:rPr lang="en-US" dirty="0"/>
            <a:t>)</a:t>
          </a:r>
        </a:p>
      </dgm:t>
    </dgm:pt>
    <dgm:pt modelId="{9BAD5D5F-832C-4F83-B27B-2A7B70B1769D}" type="parTrans" cxnId="{5A4C0232-D784-4CA1-B17E-51E4A0847F34}">
      <dgm:prSet/>
      <dgm:spPr/>
      <dgm:t>
        <a:bodyPr/>
        <a:lstStyle/>
        <a:p>
          <a:endParaRPr lang="en-US"/>
        </a:p>
      </dgm:t>
    </dgm:pt>
    <dgm:pt modelId="{F93964CD-BD6F-4D5F-8E8A-A94A3A2F30C6}" type="sibTrans" cxnId="{5A4C0232-D784-4CA1-B17E-51E4A0847F34}">
      <dgm:prSet/>
      <dgm:spPr/>
      <dgm:t>
        <a:bodyPr/>
        <a:lstStyle/>
        <a:p>
          <a:endParaRPr lang="en-US"/>
        </a:p>
      </dgm:t>
    </dgm:pt>
    <dgm:pt modelId="{017A2AB6-B502-4F15-8E71-9793D319234D}">
      <dgm:prSet/>
      <dgm:spPr/>
      <dgm:t>
        <a:bodyPr/>
        <a:lstStyle/>
        <a:p>
          <a:r>
            <a:rPr lang="en-US"/>
            <a:t>Working with patients</a:t>
          </a:r>
        </a:p>
      </dgm:t>
    </dgm:pt>
    <dgm:pt modelId="{0F3956ED-EB63-4AF1-9E65-A195841FA22C}" type="parTrans" cxnId="{1FA4DFD4-156C-4D69-A63D-7C7E6B20B9CB}">
      <dgm:prSet/>
      <dgm:spPr/>
      <dgm:t>
        <a:bodyPr/>
        <a:lstStyle/>
        <a:p>
          <a:endParaRPr lang="en-US"/>
        </a:p>
      </dgm:t>
    </dgm:pt>
    <dgm:pt modelId="{123D7E92-FD7B-4696-87B4-B3336AA4F885}" type="sibTrans" cxnId="{1FA4DFD4-156C-4D69-A63D-7C7E6B20B9CB}">
      <dgm:prSet/>
      <dgm:spPr/>
      <dgm:t>
        <a:bodyPr/>
        <a:lstStyle/>
        <a:p>
          <a:endParaRPr lang="en-US"/>
        </a:p>
      </dgm:t>
    </dgm:pt>
    <dgm:pt modelId="{547E178B-2271-4BE1-A8F4-BECD6229C725}">
      <dgm:prSet/>
      <dgm:spPr/>
      <dgm:t>
        <a:bodyPr/>
        <a:lstStyle/>
        <a:p>
          <a:r>
            <a:rPr lang="en-US"/>
            <a:t>SOPs, policies, team education</a:t>
          </a:r>
        </a:p>
      </dgm:t>
    </dgm:pt>
    <dgm:pt modelId="{5FD297AB-AD2A-4BE6-BDD6-BB31E8EE073F}" type="parTrans" cxnId="{B1989554-6274-4B0E-A516-96D90259ADAB}">
      <dgm:prSet/>
      <dgm:spPr/>
      <dgm:t>
        <a:bodyPr/>
        <a:lstStyle/>
        <a:p>
          <a:endParaRPr lang="en-US"/>
        </a:p>
      </dgm:t>
    </dgm:pt>
    <dgm:pt modelId="{4CB403CE-0DEB-492E-8E85-7CDFAAE4F252}" type="sibTrans" cxnId="{B1989554-6274-4B0E-A516-96D90259ADAB}">
      <dgm:prSet/>
      <dgm:spPr/>
      <dgm:t>
        <a:bodyPr/>
        <a:lstStyle/>
        <a:p>
          <a:endParaRPr lang="en-US"/>
        </a:p>
      </dgm:t>
    </dgm:pt>
    <dgm:pt modelId="{12C28D9D-16F4-4C49-9A42-1FDACF28136B}">
      <dgm:prSet/>
      <dgm:spPr/>
      <dgm:t>
        <a:bodyPr/>
        <a:lstStyle/>
        <a:p>
          <a:r>
            <a:rPr lang="en-US"/>
            <a:t>Preprints</a:t>
          </a:r>
        </a:p>
      </dgm:t>
    </dgm:pt>
    <dgm:pt modelId="{9A012610-2ABE-4266-8BA3-564A251AC74D}" type="parTrans" cxnId="{7B91AE83-8CA8-4F13-9AAD-1890F94A7398}">
      <dgm:prSet/>
      <dgm:spPr/>
      <dgm:t>
        <a:bodyPr/>
        <a:lstStyle/>
        <a:p>
          <a:endParaRPr lang="en-US"/>
        </a:p>
      </dgm:t>
    </dgm:pt>
    <dgm:pt modelId="{DBA603B6-E870-49F1-AC32-F8B7888C8AE7}" type="sibTrans" cxnId="{7B91AE83-8CA8-4F13-9AAD-1890F94A7398}">
      <dgm:prSet/>
      <dgm:spPr/>
      <dgm:t>
        <a:bodyPr/>
        <a:lstStyle/>
        <a:p>
          <a:endParaRPr lang="en-US"/>
        </a:p>
      </dgm:t>
    </dgm:pt>
    <dgm:pt modelId="{DA741E74-FED0-4752-A143-3B4A2845388F}">
      <dgm:prSet/>
      <dgm:spPr/>
      <dgm:t>
        <a:bodyPr/>
        <a:lstStyle/>
        <a:p>
          <a:r>
            <a:rPr lang="en-US"/>
            <a:t>Enhanced content (and social media)</a:t>
          </a:r>
        </a:p>
      </dgm:t>
    </dgm:pt>
    <dgm:pt modelId="{12D6EEFE-B7D0-4125-8D3C-6166FEC7EA51}" type="parTrans" cxnId="{C1B0AEB9-CA84-46EC-915B-E11D70FF0F5E}">
      <dgm:prSet/>
      <dgm:spPr/>
      <dgm:t>
        <a:bodyPr/>
        <a:lstStyle/>
        <a:p>
          <a:endParaRPr lang="en-US"/>
        </a:p>
      </dgm:t>
    </dgm:pt>
    <dgm:pt modelId="{C2A1C093-EAFD-4C22-A21E-8F5B130F39A1}" type="sibTrans" cxnId="{C1B0AEB9-CA84-46EC-915B-E11D70FF0F5E}">
      <dgm:prSet/>
      <dgm:spPr/>
      <dgm:t>
        <a:bodyPr/>
        <a:lstStyle/>
        <a:p>
          <a:endParaRPr lang="en-US"/>
        </a:p>
      </dgm:t>
    </dgm:pt>
    <dgm:pt modelId="{2CAA18EE-7B89-4618-B107-3D3E85CD1469}">
      <dgm:prSet/>
      <dgm:spPr/>
      <dgm:t>
        <a:bodyPr/>
        <a:lstStyle/>
        <a:p>
          <a:r>
            <a:rPr lang="en-US"/>
            <a:t>Inclusivity </a:t>
          </a:r>
        </a:p>
      </dgm:t>
    </dgm:pt>
    <dgm:pt modelId="{B2F9F336-A77B-4E7B-BD11-6B10BDAC9435}" type="parTrans" cxnId="{6C6B7CCB-0EA4-45C9-940A-A82012BBE4B5}">
      <dgm:prSet/>
      <dgm:spPr/>
      <dgm:t>
        <a:bodyPr/>
        <a:lstStyle/>
        <a:p>
          <a:endParaRPr lang="en-US"/>
        </a:p>
      </dgm:t>
    </dgm:pt>
    <dgm:pt modelId="{F25E0553-0F47-4278-B3AC-3514A014F970}" type="sibTrans" cxnId="{6C6B7CCB-0EA4-45C9-940A-A82012BBE4B5}">
      <dgm:prSet/>
      <dgm:spPr/>
      <dgm:t>
        <a:bodyPr/>
        <a:lstStyle/>
        <a:p>
          <a:endParaRPr lang="en-US"/>
        </a:p>
      </dgm:t>
    </dgm:pt>
    <dgm:pt modelId="{76A78F1F-9A97-3140-9FAA-A2959C32D609}" type="pres">
      <dgm:prSet presAssocID="{DCE5B554-41EA-44FF-9FE5-52446FC6A5DE}" presName="vert0" presStyleCnt="0">
        <dgm:presLayoutVars>
          <dgm:dir/>
          <dgm:animOne val="branch"/>
          <dgm:animLvl val="lvl"/>
        </dgm:presLayoutVars>
      </dgm:prSet>
      <dgm:spPr/>
    </dgm:pt>
    <dgm:pt modelId="{B9A14B22-5D46-D041-B3E5-8EA170CF04A8}" type="pres">
      <dgm:prSet presAssocID="{3AF8F3B4-907C-4D5D-979E-0DC5A00FCB03}" presName="thickLine" presStyleLbl="alignNode1" presStyleIdx="0" presStyleCnt="6"/>
      <dgm:spPr/>
    </dgm:pt>
    <dgm:pt modelId="{75F9F8F3-3290-E44E-B5D8-49D46B2B9BD2}" type="pres">
      <dgm:prSet presAssocID="{3AF8F3B4-907C-4D5D-979E-0DC5A00FCB03}" presName="horz1" presStyleCnt="0"/>
      <dgm:spPr/>
    </dgm:pt>
    <dgm:pt modelId="{363A4402-3260-5C42-A46E-6E579545C2C4}" type="pres">
      <dgm:prSet presAssocID="{3AF8F3B4-907C-4D5D-979E-0DC5A00FCB03}" presName="tx1" presStyleLbl="revTx" presStyleIdx="0" presStyleCnt="6"/>
      <dgm:spPr/>
    </dgm:pt>
    <dgm:pt modelId="{EE3974E4-77AC-1149-82C3-4AD8F7A80B03}" type="pres">
      <dgm:prSet presAssocID="{3AF8F3B4-907C-4D5D-979E-0DC5A00FCB03}" presName="vert1" presStyleCnt="0"/>
      <dgm:spPr/>
    </dgm:pt>
    <dgm:pt modelId="{E72A7E81-A295-AE4A-B4F4-E34C55CD7492}" type="pres">
      <dgm:prSet presAssocID="{017A2AB6-B502-4F15-8E71-9793D319234D}" presName="thickLine" presStyleLbl="alignNode1" presStyleIdx="1" presStyleCnt="6"/>
      <dgm:spPr/>
    </dgm:pt>
    <dgm:pt modelId="{EFB46557-953E-164B-A580-572FD215150F}" type="pres">
      <dgm:prSet presAssocID="{017A2AB6-B502-4F15-8E71-9793D319234D}" presName="horz1" presStyleCnt="0"/>
      <dgm:spPr/>
    </dgm:pt>
    <dgm:pt modelId="{791F5B6E-2772-C046-AF0B-D0263EDBEFDE}" type="pres">
      <dgm:prSet presAssocID="{017A2AB6-B502-4F15-8E71-9793D319234D}" presName="tx1" presStyleLbl="revTx" presStyleIdx="1" presStyleCnt="6"/>
      <dgm:spPr/>
    </dgm:pt>
    <dgm:pt modelId="{7535FC5C-1AB6-8046-BE5E-4B64B45DA0CA}" type="pres">
      <dgm:prSet presAssocID="{017A2AB6-B502-4F15-8E71-9793D319234D}" presName="vert1" presStyleCnt="0"/>
      <dgm:spPr/>
    </dgm:pt>
    <dgm:pt modelId="{8CC704BF-68A9-DC46-B13F-0C3516642349}" type="pres">
      <dgm:prSet presAssocID="{547E178B-2271-4BE1-A8F4-BECD6229C725}" presName="thickLine" presStyleLbl="alignNode1" presStyleIdx="2" presStyleCnt="6"/>
      <dgm:spPr/>
    </dgm:pt>
    <dgm:pt modelId="{AE772ACA-58A1-504F-BD7B-910A1C1B7927}" type="pres">
      <dgm:prSet presAssocID="{547E178B-2271-4BE1-A8F4-BECD6229C725}" presName="horz1" presStyleCnt="0"/>
      <dgm:spPr/>
    </dgm:pt>
    <dgm:pt modelId="{1609F147-05CB-F140-93EA-D8F945E2DEA4}" type="pres">
      <dgm:prSet presAssocID="{547E178B-2271-4BE1-A8F4-BECD6229C725}" presName="tx1" presStyleLbl="revTx" presStyleIdx="2" presStyleCnt="6"/>
      <dgm:spPr/>
    </dgm:pt>
    <dgm:pt modelId="{AF904D5B-ABB4-2647-B7B2-39BF6BFF4580}" type="pres">
      <dgm:prSet presAssocID="{547E178B-2271-4BE1-A8F4-BECD6229C725}" presName="vert1" presStyleCnt="0"/>
      <dgm:spPr/>
    </dgm:pt>
    <dgm:pt modelId="{7690AA7A-704A-A24B-897B-E6952E9A123A}" type="pres">
      <dgm:prSet presAssocID="{12C28D9D-16F4-4C49-9A42-1FDACF28136B}" presName="thickLine" presStyleLbl="alignNode1" presStyleIdx="3" presStyleCnt="6"/>
      <dgm:spPr/>
    </dgm:pt>
    <dgm:pt modelId="{46018F58-D0AF-B44D-9683-AC229C570320}" type="pres">
      <dgm:prSet presAssocID="{12C28D9D-16F4-4C49-9A42-1FDACF28136B}" presName="horz1" presStyleCnt="0"/>
      <dgm:spPr/>
    </dgm:pt>
    <dgm:pt modelId="{193B0D0A-D71E-1F4B-BF7E-584949463F70}" type="pres">
      <dgm:prSet presAssocID="{12C28D9D-16F4-4C49-9A42-1FDACF28136B}" presName="tx1" presStyleLbl="revTx" presStyleIdx="3" presStyleCnt="6"/>
      <dgm:spPr/>
    </dgm:pt>
    <dgm:pt modelId="{97EC0783-D5E7-244D-B77F-90A9FD9320B7}" type="pres">
      <dgm:prSet presAssocID="{12C28D9D-16F4-4C49-9A42-1FDACF28136B}" presName="vert1" presStyleCnt="0"/>
      <dgm:spPr/>
    </dgm:pt>
    <dgm:pt modelId="{4DFD5BA6-DA24-4945-BCB7-9497E558454F}" type="pres">
      <dgm:prSet presAssocID="{DA741E74-FED0-4752-A143-3B4A2845388F}" presName="thickLine" presStyleLbl="alignNode1" presStyleIdx="4" presStyleCnt="6"/>
      <dgm:spPr/>
    </dgm:pt>
    <dgm:pt modelId="{481BE168-F4BA-E84B-A41C-68EA3C8B89F2}" type="pres">
      <dgm:prSet presAssocID="{DA741E74-FED0-4752-A143-3B4A2845388F}" presName="horz1" presStyleCnt="0"/>
      <dgm:spPr/>
    </dgm:pt>
    <dgm:pt modelId="{6AB36CDB-BB08-404C-97FA-19B2E5F7D5A5}" type="pres">
      <dgm:prSet presAssocID="{DA741E74-FED0-4752-A143-3B4A2845388F}" presName="tx1" presStyleLbl="revTx" presStyleIdx="4" presStyleCnt="6"/>
      <dgm:spPr/>
    </dgm:pt>
    <dgm:pt modelId="{78AB2D07-D8FC-F44D-8242-C48459457666}" type="pres">
      <dgm:prSet presAssocID="{DA741E74-FED0-4752-A143-3B4A2845388F}" presName="vert1" presStyleCnt="0"/>
      <dgm:spPr/>
    </dgm:pt>
    <dgm:pt modelId="{2943F3C4-3C4C-2A46-A8AA-C9FBCC2A4C54}" type="pres">
      <dgm:prSet presAssocID="{2CAA18EE-7B89-4618-B107-3D3E85CD1469}" presName="thickLine" presStyleLbl="alignNode1" presStyleIdx="5" presStyleCnt="6"/>
      <dgm:spPr/>
    </dgm:pt>
    <dgm:pt modelId="{E72E2708-3D8F-064E-B1DD-0F018003B225}" type="pres">
      <dgm:prSet presAssocID="{2CAA18EE-7B89-4618-B107-3D3E85CD1469}" presName="horz1" presStyleCnt="0"/>
      <dgm:spPr/>
    </dgm:pt>
    <dgm:pt modelId="{79981257-BE32-B842-9C6B-0B665512253E}" type="pres">
      <dgm:prSet presAssocID="{2CAA18EE-7B89-4618-B107-3D3E85CD1469}" presName="tx1" presStyleLbl="revTx" presStyleIdx="5" presStyleCnt="6"/>
      <dgm:spPr/>
    </dgm:pt>
    <dgm:pt modelId="{B534D20B-73D2-FE46-B66D-E37B79343465}" type="pres">
      <dgm:prSet presAssocID="{2CAA18EE-7B89-4618-B107-3D3E85CD1469}" presName="vert1" presStyleCnt="0"/>
      <dgm:spPr/>
    </dgm:pt>
  </dgm:ptLst>
  <dgm:cxnLst>
    <dgm:cxn modelId="{2C17AF20-F7CD-A647-826C-204756E215AA}" type="presOf" srcId="{547E178B-2271-4BE1-A8F4-BECD6229C725}" destId="{1609F147-05CB-F140-93EA-D8F945E2DEA4}" srcOrd="0" destOrd="0" presId="urn:microsoft.com/office/officeart/2008/layout/LinedList"/>
    <dgm:cxn modelId="{3301E42B-56AD-1E43-8CC5-A41F56EBA866}" type="presOf" srcId="{2CAA18EE-7B89-4618-B107-3D3E85CD1469}" destId="{79981257-BE32-B842-9C6B-0B665512253E}" srcOrd="0" destOrd="0" presId="urn:microsoft.com/office/officeart/2008/layout/LinedList"/>
    <dgm:cxn modelId="{5A4C0232-D784-4CA1-B17E-51E4A0847F34}" srcId="{DCE5B554-41EA-44FF-9FE5-52446FC6A5DE}" destId="{3AF8F3B4-907C-4D5D-979E-0DC5A00FCB03}" srcOrd="0" destOrd="0" parTransId="{9BAD5D5F-832C-4F83-B27B-2A7B70B1769D}" sibTransId="{F93964CD-BD6F-4D5F-8E8A-A94A3A2F30C6}"/>
    <dgm:cxn modelId="{B1989554-6274-4B0E-A516-96D90259ADAB}" srcId="{DCE5B554-41EA-44FF-9FE5-52446FC6A5DE}" destId="{547E178B-2271-4BE1-A8F4-BECD6229C725}" srcOrd="2" destOrd="0" parTransId="{5FD297AB-AD2A-4BE6-BDD6-BB31E8EE073F}" sibTransId="{4CB403CE-0DEB-492E-8E85-7CDFAAE4F252}"/>
    <dgm:cxn modelId="{9332C963-EF2C-884B-A1A8-2C5D1BFEC48C}" type="presOf" srcId="{DCE5B554-41EA-44FF-9FE5-52446FC6A5DE}" destId="{76A78F1F-9A97-3140-9FAA-A2959C32D609}" srcOrd="0" destOrd="0" presId="urn:microsoft.com/office/officeart/2008/layout/LinedList"/>
    <dgm:cxn modelId="{9C9CA67E-48BD-454A-B150-6AAD903F1504}" type="presOf" srcId="{12C28D9D-16F4-4C49-9A42-1FDACF28136B}" destId="{193B0D0A-D71E-1F4B-BF7E-584949463F70}" srcOrd="0" destOrd="0" presId="urn:microsoft.com/office/officeart/2008/layout/LinedList"/>
    <dgm:cxn modelId="{F182C380-6DC8-4245-BB2A-7CF9DA00D228}" type="presOf" srcId="{017A2AB6-B502-4F15-8E71-9793D319234D}" destId="{791F5B6E-2772-C046-AF0B-D0263EDBEFDE}" srcOrd="0" destOrd="0" presId="urn:microsoft.com/office/officeart/2008/layout/LinedList"/>
    <dgm:cxn modelId="{7B91AE83-8CA8-4F13-9AAD-1890F94A7398}" srcId="{DCE5B554-41EA-44FF-9FE5-52446FC6A5DE}" destId="{12C28D9D-16F4-4C49-9A42-1FDACF28136B}" srcOrd="3" destOrd="0" parTransId="{9A012610-2ABE-4266-8BA3-564A251AC74D}" sibTransId="{DBA603B6-E870-49F1-AC32-F8B7888C8AE7}"/>
    <dgm:cxn modelId="{C1B0AEB9-CA84-46EC-915B-E11D70FF0F5E}" srcId="{DCE5B554-41EA-44FF-9FE5-52446FC6A5DE}" destId="{DA741E74-FED0-4752-A143-3B4A2845388F}" srcOrd="4" destOrd="0" parTransId="{12D6EEFE-B7D0-4125-8D3C-6166FEC7EA51}" sibTransId="{C2A1C093-EAFD-4C22-A21E-8F5B130F39A1}"/>
    <dgm:cxn modelId="{6C6B7CCB-0EA4-45C9-940A-A82012BBE4B5}" srcId="{DCE5B554-41EA-44FF-9FE5-52446FC6A5DE}" destId="{2CAA18EE-7B89-4618-B107-3D3E85CD1469}" srcOrd="5" destOrd="0" parTransId="{B2F9F336-A77B-4E7B-BD11-6B10BDAC9435}" sibTransId="{F25E0553-0F47-4278-B3AC-3514A014F970}"/>
    <dgm:cxn modelId="{1FA4DFD4-156C-4D69-A63D-7C7E6B20B9CB}" srcId="{DCE5B554-41EA-44FF-9FE5-52446FC6A5DE}" destId="{017A2AB6-B502-4F15-8E71-9793D319234D}" srcOrd="1" destOrd="0" parTransId="{0F3956ED-EB63-4AF1-9E65-A195841FA22C}" sibTransId="{123D7E92-FD7B-4696-87B4-B3336AA4F885}"/>
    <dgm:cxn modelId="{2A043BEC-A54B-3241-AF34-BB3B6D4C7CDD}" type="presOf" srcId="{3AF8F3B4-907C-4D5D-979E-0DC5A00FCB03}" destId="{363A4402-3260-5C42-A46E-6E579545C2C4}" srcOrd="0" destOrd="0" presId="urn:microsoft.com/office/officeart/2008/layout/LinedList"/>
    <dgm:cxn modelId="{FF1880EF-BD40-0C46-95D0-04A5A6594895}" type="presOf" srcId="{DA741E74-FED0-4752-A143-3B4A2845388F}" destId="{6AB36CDB-BB08-404C-97FA-19B2E5F7D5A5}" srcOrd="0" destOrd="0" presId="urn:microsoft.com/office/officeart/2008/layout/LinedList"/>
    <dgm:cxn modelId="{B3EE4441-176E-AA43-BDE1-182B970FF99E}" type="presParOf" srcId="{76A78F1F-9A97-3140-9FAA-A2959C32D609}" destId="{B9A14B22-5D46-D041-B3E5-8EA170CF04A8}" srcOrd="0" destOrd="0" presId="urn:microsoft.com/office/officeart/2008/layout/LinedList"/>
    <dgm:cxn modelId="{67E245A5-4A24-4345-B173-D233B11EED98}" type="presParOf" srcId="{76A78F1F-9A97-3140-9FAA-A2959C32D609}" destId="{75F9F8F3-3290-E44E-B5D8-49D46B2B9BD2}" srcOrd="1" destOrd="0" presId="urn:microsoft.com/office/officeart/2008/layout/LinedList"/>
    <dgm:cxn modelId="{2E85B1EC-13E5-1341-9466-D1B4756BB8DA}" type="presParOf" srcId="{75F9F8F3-3290-E44E-B5D8-49D46B2B9BD2}" destId="{363A4402-3260-5C42-A46E-6E579545C2C4}" srcOrd="0" destOrd="0" presId="urn:microsoft.com/office/officeart/2008/layout/LinedList"/>
    <dgm:cxn modelId="{9FFECC0D-3DE9-EC4A-8A8E-2E2ECEE13212}" type="presParOf" srcId="{75F9F8F3-3290-E44E-B5D8-49D46B2B9BD2}" destId="{EE3974E4-77AC-1149-82C3-4AD8F7A80B03}" srcOrd="1" destOrd="0" presId="urn:microsoft.com/office/officeart/2008/layout/LinedList"/>
    <dgm:cxn modelId="{1E54C4BB-33C9-C646-A1DD-2E48880E4940}" type="presParOf" srcId="{76A78F1F-9A97-3140-9FAA-A2959C32D609}" destId="{E72A7E81-A295-AE4A-B4F4-E34C55CD7492}" srcOrd="2" destOrd="0" presId="urn:microsoft.com/office/officeart/2008/layout/LinedList"/>
    <dgm:cxn modelId="{F7CAB913-334C-7548-9988-EAB72C5BFBDB}" type="presParOf" srcId="{76A78F1F-9A97-3140-9FAA-A2959C32D609}" destId="{EFB46557-953E-164B-A580-572FD215150F}" srcOrd="3" destOrd="0" presId="urn:microsoft.com/office/officeart/2008/layout/LinedList"/>
    <dgm:cxn modelId="{B7C60295-A53B-0241-BA06-E4502ACE06B3}" type="presParOf" srcId="{EFB46557-953E-164B-A580-572FD215150F}" destId="{791F5B6E-2772-C046-AF0B-D0263EDBEFDE}" srcOrd="0" destOrd="0" presId="urn:microsoft.com/office/officeart/2008/layout/LinedList"/>
    <dgm:cxn modelId="{D9EFB08C-5DAA-2446-BF89-BBB0B3D475F6}" type="presParOf" srcId="{EFB46557-953E-164B-A580-572FD215150F}" destId="{7535FC5C-1AB6-8046-BE5E-4B64B45DA0CA}" srcOrd="1" destOrd="0" presId="urn:microsoft.com/office/officeart/2008/layout/LinedList"/>
    <dgm:cxn modelId="{81A1929E-9710-FF42-B9D2-9335897C6F76}" type="presParOf" srcId="{76A78F1F-9A97-3140-9FAA-A2959C32D609}" destId="{8CC704BF-68A9-DC46-B13F-0C3516642349}" srcOrd="4" destOrd="0" presId="urn:microsoft.com/office/officeart/2008/layout/LinedList"/>
    <dgm:cxn modelId="{D6ADEA16-EB2B-F840-BCBC-BFFF25BFB728}" type="presParOf" srcId="{76A78F1F-9A97-3140-9FAA-A2959C32D609}" destId="{AE772ACA-58A1-504F-BD7B-910A1C1B7927}" srcOrd="5" destOrd="0" presId="urn:microsoft.com/office/officeart/2008/layout/LinedList"/>
    <dgm:cxn modelId="{36C26D79-0B14-6547-AD73-9EB6FCF22DF7}" type="presParOf" srcId="{AE772ACA-58A1-504F-BD7B-910A1C1B7927}" destId="{1609F147-05CB-F140-93EA-D8F945E2DEA4}" srcOrd="0" destOrd="0" presId="urn:microsoft.com/office/officeart/2008/layout/LinedList"/>
    <dgm:cxn modelId="{6ABF6E21-F866-9F48-B024-FC5C428790F4}" type="presParOf" srcId="{AE772ACA-58A1-504F-BD7B-910A1C1B7927}" destId="{AF904D5B-ABB4-2647-B7B2-39BF6BFF4580}" srcOrd="1" destOrd="0" presId="urn:microsoft.com/office/officeart/2008/layout/LinedList"/>
    <dgm:cxn modelId="{A7349AD9-74FF-3049-8267-AA59989C4AF0}" type="presParOf" srcId="{76A78F1F-9A97-3140-9FAA-A2959C32D609}" destId="{7690AA7A-704A-A24B-897B-E6952E9A123A}" srcOrd="6" destOrd="0" presId="urn:microsoft.com/office/officeart/2008/layout/LinedList"/>
    <dgm:cxn modelId="{C57C35E4-5C4B-1F4E-87E3-A0A98BA3273F}" type="presParOf" srcId="{76A78F1F-9A97-3140-9FAA-A2959C32D609}" destId="{46018F58-D0AF-B44D-9683-AC229C570320}" srcOrd="7" destOrd="0" presId="urn:microsoft.com/office/officeart/2008/layout/LinedList"/>
    <dgm:cxn modelId="{35CD8A8C-37DA-8D4B-BD98-AF7D5DDB0987}" type="presParOf" srcId="{46018F58-D0AF-B44D-9683-AC229C570320}" destId="{193B0D0A-D71E-1F4B-BF7E-584949463F70}" srcOrd="0" destOrd="0" presId="urn:microsoft.com/office/officeart/2008/layout/LinedList"/>
    <dgm:cxn modelId="{0868D999-C67D-D049-858A-CE3CA9CB26BA}" type="presParOf" srcId="{46018F58-D0AF-B44D-9683-AC229C570320}" destId="{97EC0783-D5E7-244D-B77F-90A9FD9320B7}" srcOrd="1" destOrd="0" presId="urn:microsoft.com/office/officeart/2008/layout/LinedList"/>
    <dgm:cxn modelId="{FE563F28-FFD9-8847-B613-A943876C761D}" type="presParOf" srcId="{76A78F1F-9A97-3140-9FAA-A2959C32D609}" destId="{4DFD5BA6-DA24-4945-BCB7-9497E558454F}" srcOrd="8" destOrd="0" presId="urn:microsoft.com/office/officeart/2008/layout/LinedList"/>
    <dgm:cxn modelId="{4750059B-74BE-CF48-8775-791C2E073A85}" type="presParOf" srcId="{76A78F1F-9A97-3140-9FAA-A2959C32D609}" destId="{481BE168-F4BA-E84B-A41C-68EA3C8B89F2}" srcOrd="9" destOrd="0" presId="urn:microsoft.com/office/officeart/2008/layout/LinedList"/>
    <dgm:cxn modelId="{67C788F1-E8D9-EF42-8D1C-7DCF6110E39E}" type="presParOf" srcId="{481BE168-F4BA-E84B-A41C-68EA3C8B89F2}" destId="{6AB36CDB-BB08-404C-97FA-19B2E5F7D5A5}" srcOrd="0" destOrd="0" presId="urn:microsoft.com/office/officeart/2008/layout/LinedList"/>
    <dgm:cxn modelId="{3C171E67-DE95-2747-A40D-7DE3637BDC32}" type="presParOf" srcId="{481BE168-F4BA-E84B-A41C-68EA3C8B89F2}" destId="{78AB2D07-D8FC-F44D-8242-C48459457666}" srcOrd="1" destOrd="0" presId="urn:microsoft.com/office/officeart/2008/layout/LinedList"/>
    <dgm:cxn modelId="{4E0EBA3D-3E50-C34F-8EE4-A7405D3E7CB1}" type="presParOf" srcId="{76A78F1F-9A97-3140-9FAA-A2959C32D609}" destId="{2943F3C4-3C4C-2A46-A8AA-C9FBCC2A4C54}" srcOrd="10" destOrd="0" presId="urn:microsoft.com/office/officeart/2008/layout/LinedList"/>
    <dgm:cxn modelId="{C5799D03-4B49-F549-9FB3-8B7186515B1E}" type="presParOf" srcId="{76A78F1F-9A97-3140-9FAA-A2959C32D609}" destId="{E72E2708-3D8F-064E-B1DD-0F018003B225}" srcOrd="11" destOrd="0" presId="urn:microsoft.com/office/officeart/2008/layout/LinedList"/>
    <dgm:cxn modelId="{513CDBF2-C459-D343-957B-43C6143CA8C9}" type="presParOf" srcId="{E72E2708-3D8F-064E-B1DD-0F018003B225}" destId="{79981257-BE32-B842-9C6B-0B665512253E}" srcOrd="0" destOrd="0" presId="urn:microsoft.com/office/officeart/2008/layout/LinedList"/>
    <dgm:cxn modelId="{740EC33A-C5A3-DA4B-860C-18785E97FDEA}" type="presParOf" srcId="{E72E2708-3D8F-064E-B1DD-0F018003B225}" destId="{B534D20B-73D2-FE46-B66D-E37B793434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CE13B6-6094-4AEF-ABCA-0F8B19D6E2C4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06F9B1-660F-419F-809F-570CD3FCD6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Encouraged, especially plain language summaries</a:t>
          </a:r>
        </a:p>
      </dgm:t>
    </dgm:pt>
    <dgm:pt modelId="{4180C727-F046-457D-A878-81A4ED0FB5C7}" type="parTrans" cxnId="{214D4EB0-6DFA-41A8-B961-F7D88BCEF40F}">
      <dgm:prSet/>
      <dgm:spPr/>
      <dgm:t>
        <a:bodyPr/>
        <a:lstStyle/>
        <a:p>
          <a:endParaRPr lang="en-US"/>
        </a:p>
      </dgm:t>
    </dgm:pt>
    <dgm:pt modelId="{6B1826A4-7C11-4816-A9EC-5BC6CCE2877A}" type="sibTrans" cxnId="{214D4EB0-6DFA-41A8-B961-F7D88BCEF40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CCCAE16-93D2-4A45-ABDC-B7869BB767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Should adhere to GPP principles</a:t>
          </a:r>
        </a:p>
      </dgm:t>
    </dgm:pt>
    <dgm:pt modelId="{6A766B97-58D8-48D9-A2DD-F200A26FD5D4}" type="parTrans" cxnId="{11080E35-BC0F-45C7-B150-675F81F290A4}">
      <dgm:prSet/>
      <dgm:spPr/>
      <dgm:t>
        <a:bodyPr/>
        <a:lstStyle/>
        <a:p>
          <a:endParaRPr lang="en-US"/>
        </a:p>
      </dgm:t>
    </dgm:pt>
    <dgm:pt modelId="{0C59DD33-1F69-47E6-A56D-4740CFF28D22}" type="sibTrans" cxnId="{11080E35-BC0F-45C7-B150-675F81F290A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5EEBEE9-1D09-498F-858C-65353C88A5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Should be reviewed by authors</a:t>
          </a:r>
        </a:p>
      </dgm:t>
    </dgm:pt>
    <dgm:pt modelId="{8EB24F12-C82E-44C0-BB87-C822C75A0890}" type="parTrans" cxnId="{BB3471C7-F97B-4067-BA0B-C82019304C16}">
      <dgm:prSet/>
      <dgm:spPr/>
      <dgm:t>
        <a:bodyPr/>
        <a:lstStyle/>
        <a:p>
          <a:endParaRPr lang="en-US"/>
        </a:p>
      </dgm:t>
    </dgm:pt>
    <dgm:pt modelId="{F1722195-3CC3-432B-AFBA-3F5DB3104328}" type="sibTrans" cxnId="{BB3471C7-F97B-4067-BA0B-C82019304C16}">
      <dgm:prSet/>
      <dgm:spPr/>
      <dgm:t>
        <a:bodyPr/>
        <a:lstStyle/>
        <a:p>
          <a:endParaRPr lang="en-US"/>
        </a:p>
      </dgm:t>
    </dgm:pt>
    <dgm:pt modelId="{71CF73A0-1C93-9E42-942D-FBA9D22FA1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Can include video and audio to increase accessibility</a:t>
          </a:r>
        </a:p>
      </dgm:t>
    </dgm:pt>
    <dgm:pt modelId="{E4096734-1D4D-6548-9F70-36B8B950D985}" type="parTrans" cxnId="{7F332185-0786-444E-9939-5D060DA0DA11}">
      <dgm:prSet/>
      <dgm:spPr/>
      <dgm:t>
        <a:bodyPr/>
        <a:lstStyle/>
        <a:p>
          <a:endParaRPr lang="en-US"/>
        </a:p>
      </dgm:t>
    </dgm:pt>
    <dgm:pt modelId="{10F7D836-61EF-0143-8EE0-F4A48B72E84B}" type="sibTrans" cxnId="{7F332185-0786-444E-9939-5D060DA0DA1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D2FA591-3B6F-8341-A209-424B8F0C7B01}" type="pres">
      <dgm:prSet presAssocID="{35CE13B6-6094-4AEF-ABCA-0F8B19D6E2C4}" presName="vert0" presStyleCnt="0">
        <dgm:presLayoutVars>
          <dgm:dir/>
          <dgm:animOne val="branch"/>
          <dgm:animLvl val="lvl"/>
        </dgm:presLayoutVars>
      </dgm:prSet>
      <dgm:spPr/>
    </dgm:pt>
    <dgm:pt modelId="{76D5B7CE-E44E-3A45-866D-F0560298FED2}" type="pres">
      <dgm:prSet presAssocID="{5F06F9B1-660F-419F-809F-570CD3FCD6B8}" presName="thickLine" presStyleLbl="alignNode1" presStyleIdx="0" presStyleCnt="4"/>
      <dgm:spPr/>
    </dgm:pt>
    <dgm:pt modelId="{75A93838-DB0B-AD4B-A882-87A5174ACDCE}" type="pres">
      <dgm:prSet presAssocID="{5F06F9B1-660F-419F-809F-570CD3FCD6B8}" presName="horz1" presStyleCnt="0"/>
      <dgm:spPr/>
    </dgm:pt>
    <dgm:pt modelId="{09EF98E8-1523-0948-93FB-2784AC6B1560}" type="pres">
      <dgm:prSet presAssocID="{5F06F9B1-660F-419F-809F-570CD3FCD6B8}" presName="tx1" presStyleLbl="revTx" presStyleIdx="0" presStyleCnt="4"/>
      <dgm:spPr/>
    </dgm:pt>
    <dgm:pt modelId="{6AFE9FF4-D32D-0547-BECE-C9807458A9A7}" type="pres">
      <dgm:prSet presAssocID="{5F06F9B1-660F-419F-809F-570CD3FCD6B8}" presName="vert1" presStyleCnt="0"/>
      <dgm:spPr/>
    </dgm:pt>
    <dgm:pt modelId="{4CED31C9-C0E6-4D4C-8AA2-28CEFD557F51}" type="pres">
      <dgm:prSet presAssocID="{71CF73A0-1C93-9E42-942D-FBA9D22FA115}" presName="thickLine" presStyleLbl="alignNode1" presStyleIdx="1" presStyleCnt="4"/>
      <dgm:spPr/>
    </dgm:pt>
    <dgm:pt modelId="{B8538BEB-60C6-554A-BBA6-56A52ACF550C}" type="pres">
      <dgm:prSet presAssocID="{71CF73A0-1C93-9E42-942D-FBA9D22FA115}" presName="horz1" presStyleCnt="0"/>
      <dgm:spPr/>
    </dgm:pt>
    <dgm:pt modelId="{60B5506B-E844-A74C-92F2-99122C97E6CC}" type="pres">
      <dgm:prSet presAssocID="{71CF73A0-1C93-9E42-942D-FBA9D22FA115}" presName="tx1" presStyleLbl="revTx" presStyleIdx="1" presStyleCnt="4"/>
      <dgm:spPr/>
    </dgm:pt>
    <dgm:pt modelId="{CE542115-D957-084B-A8AE-C11546B300B4}" type="pres">
      <dgm:prSet presAssocID="{71CF73A0-1C93-9E42-942D-FBA9D22FA115}" presName="vert1" presStyleCnt="0"/>
      <dgm:spPr/>
    </dgm:pt>
    <dgm:pt modelId="{3D902082-07CF-5D4F-B66F-1F4606C92146}" type="pres">
      <dgm:prSet presAssocID="{FCCCAE16-93D2-4A45-ABDC-B7869BB76749}" presName="thickLine" presStyleLbl="alignNode1" presStyleIdx="2" presStyleCnt="4"/>
      <dgm:spPr/>
    </dgm:pt>
    <dgm:pt modelId="{FC78A025-3600-204A-A84A-2F232282784D}" type="pres">
      <dgm:prSet presAssocID="{FCCCAE16-93D2-4A45-ABDC-B7869BB76749}" presName="horz1" presStyleCnt="0"/>
      <dgm:spPr/>
    </dgm:pt>
    <dgm:pt modelId="{506B9F1F-D7A1-A544-A43B-698B3516BACB}" type="pres">
      <dgm:prSet presAssocID="{FCCCAE16-93D2-4A45-ABDC-B7869BB76749}" presName="tx1" presStyleLbl="revTx" presStyleIdx="2" presStyleCnt="4"/>
      <dgm:spPr/>
    </dgm:pt>
    <dgm:pt modelId="{5A95B0C2-6EE5-454A-962D-70191C589152}" type="pres">
      <dgm:prSet presAssocID="{FCCCAE16-93D2-4A45-ABDC-B7869BB76749}" presName="vert1" presStyleCnt="0"/>
      <dgm:spPr/>
    </dgm:pt>
    <dgm:pt modelId="{0A42D80F-B3AA-964F-B152-D7BB02AB8A65}" type="pres">
      <dgm:prSet presAssocID="{65EEBEE9-1D09-498F-858C-65353C88A522}" presName="thickLine" presStyleLbl="alignNode1" presStyleIdx="3" presStyleCnt="4"/>
      <dgm:spPr/>
    </dgm:pt>
    <dgm:pt modelId="{0F26076A-3269-904F-B68A-255B493F1053}" type="pres">
      <dgm:prSet presAssocID="{65EEBEE9-1D09-498F-858C-65353C88A522}" presName="horz1" presStyleCnt="0"/>
      <dgm:spPr/>
    </dgm:pt>
    <dgm:pt modelId="{3D726071-99E1-2A44-AA60-DCC15002AEB0}" type="pres">
      <dgm:prSet presAssocID="{65EEBEE9-1D09-498F-858C-65353C88A522}" presName="tx1" presStyleLbl="revTx" presStyleIdx="3" presStyleCnt="4"/>
      <dgm:spPr/>
    </dgm:pt>
    <dgm:pt modelId="{CC1BFBF1-FCA7-4643-A108-99BC2B0A2182}" type="pres">
      <dgm:prSet presAssocID="{65EEBEE9-1D09-498F-858C-65353C88A522}" presName="vert1" presStyleCnt="0"/>
      <dgm:spPr/>
    </dgm:pt>
  </dgm:ptLst>
  <dgm:cxnLst>
    <dgm:cxn modelId="{11080E35-BC0F-45C7-B150-675F81F290A4}" srcId="{35CE13B6-6094-4AEF-ABCA-0F8B19D6E2C4}" destId="{FCCCAE16-93D2-4A45-ABDC-B7869BB76749}" srcOrd="2" destOrd="0" parTransId="{6A766B97-58D8-48D9-A2DD-F200A26FD5D4}" sibTransId="{0C59DD33-1F69-47E6-A56D-4740CFF28D22}"/>
    <dgm:cxn modelId="{D788DD3E-7C64-A945-84C4-D7454E124DCB}" type="presOf" srcId="{5F06F9B1-660F-419F-809F-570CD3FCD6B8}" destId="{09EF98E8-1523-0948-93FB-2784AC6B1560}" srcOrd="0" destOrd="0" presId="urn:microsoft.com/office/officeart/2008/layout/LinedList"/>
    <dgm:cxn modelId="{202DC041-80E2-8048-8FF2-DD4609424A34}" type="presOf" srcId="{35CE13B6-6094-4AEF-ABCA-0F8B19D6E2C4}" destId="{3D2FA591-3B6F-8341-A209-424B8F0C7B01}" srcOrd="0" destOrd="0" presId="urn:microsoft.com/office/officeart/2008/layout/LinedList"/>
    <dgm:cxn modelId="{285A7169-0875-F343-8B85-26588784A280}" type="presOf" srcId="{FCCCAE16-93D2-4A45-ABDC-B7869BB76749}" destId="{506B9F1F-D7A1-A544-A43B-698B3516BACB}" srcOrd="0" destOrd="0" presId="urn:microsoft.com/office/officeart/2008/layout/LinedList"/>
    <dgm:cxn modelId="{14CBE680-A312-EF4C-BAEA-3BD5A03B2D20}" type="presOf" srcId="{71CF73A0-1C93-9E42-942D-FBA9D22FA115}" destId="{60B5506B-E844-A74C-92F2-99122C97E6CC}" srcOrd="0" destOrd="0" presId="urn:microsoft.com/office/officeart/2008/layout/LinedList"/>
    <dgm:cxn modelId="{7F332185-0786-444E-9939-5D060DA0DA11}" srcId="{35CE13B6-6094-4AEF-ABCA-0F8B19D6E2C4}" destId="{71CF73A0-1C93-9E42-942D-FBA9D22FA115}" srcOrd="1" destOrd="0" parTransId="{E4096734-1D4D-6548-9F70-36B8B950D985}" sibTransId="{10F7D836-61EF-0143-8EE0-F4A48B72E84B}"/>
    <dgm:cxn modelId="{214D4EB0-6DFA-41A8-B961-F7D88BCEF40F}" srcId="{35CE13B6-6094-4AEF-ABCA-0F8B19D6E2C4}" destId="{5F06F9B1-660F-419F-809F-570CD3FCD6B8}" srcOrd="0" destOrd="0" parTransId="{4180C727-F046-457D-A878-81A4ED0FB5C7}" sibTransId="{6B1826A4-7C11-4816-A9EC-5BC6CCE2877A}"/>
    <dgm:cxn modelId="{BB3471C7-F97B-4067-BA0B-C82019304C16}" srcId="{35CE13B6-6094-4AEF-ABCA-0F8B19D6E2C4}" destId="{65EEBEE9-1D09-498F-858C-65353C88A522}" srcOrd="3" destOrd="0" parTransId="{8EB24F12-C82E-44C0-BB87-C822C75A0890}" sibTransId="{F1722195-3CC3-432B-AFBA-3F5DB3104328}"/>
    <dgm:cxn modelId="{D37E6BED-DEDD-C24A-8785-7F1AFE59DE56}" type="presOf" srcId="{65EEBEE9-1D09-498F-858C-65353C88A522}" destId="{3D726071-99E1-2A44-AA60-DCC15002AEB0}" srcOrd="0" destOrd="0" presId="urn:microsoft.com/office/officeart/2008/layout/LinedList"/>
    <dgm:cxn modelId="{C9A109A3-1494-AA40-AFBB-AB05FFF71DE1}" type="presParOf" srcId="{3D2FA591-3B6F-8341-A209-424B8F0C7B01}" destId="{76D5B7CE-E44E-3A45-866D-F0560298FED2}" srcOrd="0" destOrd="0" presId="urn:microsoft.com/office/officeart/2008/layout/LinedList"/>
    <dgm:cxn modelId="{A55A404A-383A-224A-A715-92F56DE2C9CB}" type="presParOf" srcId="{3D2FA591-3B6F-8341-A209-424B8F0C7B01}" destId="{75A93838-DB0B-AD4B-A882-87A5174ACDCE}" srcOrd="1" destOrd="0" presId="urn:microsoft.com/office/officeart/2008/layout/LinedList"/>
    <dgm:cxn modelId="{F1945978-BAB9-564C-BBB8-BE11D144026A}" type="presParOf" srcId="{75A93838-DB0B-AD4B-A882-87A5174ACDCE}" destId="{09EF98E8-1523-0948-93FB-2784AC6B1560}" srcOrd="0" destOrd="0" presId="urn:microsoft.com/office/officeart/2008/layout/LinedList"/>
    <dgm:cxn modelId="{F36E7455-2F5D-5D4F-90B0-0E7A296CE5B4}" type="presParOf" srcId="{75A93838-DB0B-AD4B-A882-87A5174ACDCE}" destId="{6AFE9FF4-D32D-0547-BECE-C9807458A9A7}" srcOrd="1" destOrd="0" presId="urn:microsoft.com/office/officeart/2008/layout/LinedList"/>
    <dgm:cxn modelId="{490F8B00-041F-C145-8800-8ACA61B13892}" type="presParOf" srcId="{3D2FA591-3B6F-8341-A209-424B8F0C7B01}" destId="{4CED31C9-C0E6-4D4C-8AA2-28CEFD557F51}" srcOrd="2" destOrd="0" presId="urn:microsoft.com/office/officeart/2008/layout/LinedList"/>
    <dgm:cxn modelId="{F3194668-7F28-E941-A2E4-CC7ABD39282D}" type="presParOf" srcId="{3D2FA591-3B6F-8341-A209-424B8F0C7B01}" destId="{B8538BEB-60C6-554A-BBA6-56A52ACF550C}" srcOrd="3" destOrd="0" presId="urn:microsoft.com/office/officeart/2008/layout/LinedList"/>
    <dgm:cxn modelId="{4AA9FBF9-6723-794D-A0E1-7D3FFE5FA609}" type="presParOf" srcId="{B8538BEB-60C6-554A-BBA6-56A52ACF550C}" destId="{60B5506B-E844-A74C-92F2-99122C97E6CC}" srcOrd="0" destOrd="0" presId="urn:microsoft.com/office/officeart/2008/layout/LinedList"/>
    <dgm:cxn modelId="{F4F5FCB9-5BDE-934D-8B7E-66AC74D86CD1}" type="presParOf" srcId="{B8538BEB-60C6-554A-BBA6-56A52ACF550C}" destId="{CE542115-D957-084B-A8AE-C11546B300B4}" srcOrd="1" destOrd="0" presId="urn:microsoft.com/office/officeart/2008/layout/LinedList"/>
    <dgm:cxn modelId="{4C183FE4-0584-7A4C-A787-BD048F04D036}" type="presParOf" srcId="{3D2FA591-3B6F-8341-A209-424B8F0C7B01}" destId="{3D902082-07CF-5D4F-B66F-1F4606C92146}" srcOrd="4" destOrd="0" presId="urn:microsoft.com/office/officeart/2008/layout/LinedList"/>
    <dgm:cxn modelId="{176A26C8-79C3-E34B-AAE2-8CB4B470DB41}" type="presParOf" srcId="{3D2FA591-3B6F-8341-A209-424B8F0C7B01}" destId="{FC78A025-3600-204A-A84A-2F232282784D}" srcOrd="5" destOrd="0" presId="urn:microsoft.com/office/officeart/2008/layout/LinedList"/>
    <dgm:cxn modelId="{FF02D1CD-E57A-C84A-90A1-0F656AEB0042}" type="presParOf" srcId="{FC78A025-3600-204A-A84A-2F232282784D}" destId="{506B9F1F-D7A1-A544-A43B-698B3516BACB}" srcOrd="0" destOrd="0" presId="urn:microsoft.com/office/officeart/2008/layout/LinedList"/>
    <dgm:cxn modelId="{96CE8716-4BF3-D44D-88EB-A34BBA90B508}" type="presParOf" srcId="{FC78A025-3600-204A-A84A-2F232282784D}" destId="{5A95B0C2-6EE5-454A-962D-70191C589152}" srcOrd="1" destOrd="0" presId="urn:microsoft.com/office/officeart/2008/layout/LinedList"/>
    <dgm:cxn modelId="{2EE8723E-73AD-684F-925B-7DDE3B70A3A4}" type="presParOf" srcId="{3D2FA591-3B6F-8341-A209-424B8F0C7B01}" destId="{0A42D80F-B3AA-964F-B152-D7BB02AB8A65}" srcOrd="6" destOrd="0" presId="urn:microsoft.com/office/officeart/2008/layout/LinedList"/>
    <dgm:cxn modelId="{2B365FDA-72E5-534E-9C00-045AACEB9151}" type="presParOf" srcId="{3D2FA591-3B6F-8341-A209-424B8F0C7B01}" destId="{0F26076A-3269-904F-B68A-255B493F1053}" srcOrd="7" destOrd="0" presId="urn:microsoft.com/office/officeart/2008/layout/LinedList"/>
    <dgm:cxn modelId="{CAEAC80C-161C-0F42-BF30-E86D44DEEF1A}" type="presParOf" srcId="{0F26076A-3269-904F-B68A-255B493F1053}" destId="{3D726071-99E1-2A44-AA60-DCC15002AEB0}" srcOrd="0" destOrd="0" presId="urn:microsoft.com/office/officeart/2008/layout/LinedList"/>
    <dgm:cxn modelId="{6FE6908C-4AA7-7346-A30D-83765D331508}" type="presParOf" srcId="{0F26076A-3269-904F-B68A-255B493F1053}" destId="{CC1BFBF1-FCA7-4643-A108-99BC2B0A21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75DE6-D460-431D-9403-D988676900F9}">
      <dsp:nvSpPr>
        <dsp:cNvPr id="0" name=""/>
        <dsp:cNvSpPr/>
      </dsp:nvSpPr>
      <dsp:spPr>
        <a:xfrm>
          <a:off x="1254301" y="20991"/>
          <a:ext cx="1784250" cy="17842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4E0A2-D875-4865-971B-B0DABE449093}">
      <dsp:nvSpPr>
        <dsp:cNvPr id="0" name=""/>
        <dsp:cNvSpPr/>
      </dsp:nvSpPr>
      <dsp:spPr>
        <a:xfrm>
          <a:off x="1634551" y="401241"/>
          <a:ext cx="1023750" cy="102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0D1F3-958A-44CC-898F-16C9100237F5}">
      <dsp:nvSpPr>
        <dsp:cNvPr id="0" name=""/>
        <dsp:cNvSpPr/>
      </dsp:nvSpPr>
      <dsp:spPr>
        <a:xfrm>
          <a:off x="683926" y="2360991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The opinions expressed are those of the authors. </a:t>
          </a:r>
        </a:p>
      </dsp:txBody>
      <dsp:txXfrm>
        <a:off x="683926" y="2360991"/>
        <a:ext cx="2925000" cy="720000"/>
      </dsp:txXfrm>
    </dsp:sp>
    <dsp:sp modelId="{F20640AE-8AE5-4558-82D2-B9B54126180E}">
      <dsp:nvSpPr>
        <dsp:cNvPr id="0" name=""/>
        <dsp:cNvSpPr/>
      </dsp:nvSpPr>
      <dsp:spPr>
        <a:xfrm>
          <a:off x="4691176" y="20991"/>
          <a:ext cx="1784250" cy="17842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F9361-F39F-4639-B2F5-4C76444A4BDB}">
      <dsp:nvSpPr>
        <dsp:cNvPr id="0" name=""/>
        <dsp:cNvSpPr/>
      </dsp:nvSpPr>
      <dsp:spPr>
        <a:xfrm>
          <a:off x="5071426" y="401241"/>
          <a:ext cx="1023750" cy="1023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3CDFA-59CC-4523-B446-0378E8F257F1}">
      <dsp:nvSpPr>
        <dsp:cNvPr id="0" name=""/>
        <dsp:cNvSpPr/>
      </dsp:nvSpPr>
      <dsp:spPr>
        <a:xfrm>
          <a:off x="4120801" y="2360991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/>
            <a:t>No financial support was received for the development of GPP”4”</a:t>
          </a:r>
        </a:p>
      </dsp:txBody>
      <dsp:txXfrm>
        <a:off x="4120801" y="2360991"/>
        <a:ext cx="2925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14B22-5D46-D041-B3E5-8EA170CF04A8}">
      <dsp:nvSpPr>
        <dsp:cNvPr id="0" name=""/>
        <dsp:cNvSpPr/>
      </dsp:nvSpPr>
      <dsp:spPr>
        <a:xfrm>
          <a:off x="0" y="1514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A4402-3260-5C42-A46E-6E579545C2C4}">
      <dsp:nvSpPr>
        <dsp:cNvPr id="0" name=""/>
        <dsp:cNvSpPr/>
      </dsp:nvSpPr>
      <dsp:spPr>
        <a:xfrm>
          <a:off x="0" y="1514"/>
          <a:ext cx="7729728" cy="51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ICMJE alignment (See https://</a:t>
          </a:r>
          <a:r>
            <a:rPr lang="en-US" sz="2400" kern="1200" dirty="0" err="1"/>
            <a:t>www.icmje.org</a:t>
          </a:r>
          <a:r>
            <a:rPr lang="en-US" sz="2400" kern="1200" dirty="0"/>
            <a:t>)</a:t>
          </a:r>
        </a:p>
      </dsp:txBody>
      <dsp:txXfrm>
        <a:off x="0" y="1514"/>
        <a:ext cx="7729728" cy="516492"/>
      </dsp:txXfrm>
    </dsp:sp>
    <dsp:sp modelId="{E72A7E81-A295-AE4A-B4F4-E34C55CD7492}">
      <dsp:nvSpPr>
        <dsp:cNvPr id="0" name=""/>
        <dsp:cNvSpPr/>
      </dsp:nvSpPr>
      <dsp:spPr>
        <a:xfrm>
          <a:off x="0" y="518006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F5B6E-2772-C046-AF0B-D0263EDBEFDE}">
      <dsp:nvSpPr>
        <dsp:cNvPr id="0" name=""/>
        <dsp:cNvSpPr/>
      </dsp:nvSpPr>
      <dsp:spPr>
        <a:xfrm>
          <a:off x="0" y="518006"/>
          <a:ext cx="7729728" cy="51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Working with patients</a:t>
          </a:r>
        </a:p>
      </dsp:txBody>
      <dsp:txXfrm>
        <a:off x="0" y="518006"/>
        <a:ext cx="7729728" cy="516492"/>
      </dsp:txXfrm>
    </dsp:sp>
    <dsp:sp modelId="{8CC704BF-68A9-DC46-B13F-0C3516642349}">
      <dsp:nvSpPr>
        <dsp:cNvPr id="0" name=""/>
        <dsp:cNvSpPr/>
      </dsp:nvSpPr>
      <dsp:spPr>
        <a:xfrm>
          <a:off x="0" y="1034499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9F147-05CB-F140-93EA-D8F945E2DEA4}">
      <dsp:nvSpPr>
        <dsp:cNvPr id="0" name=""/>
        <dsp:cNvSpPr/>
      </dsp:nvSpPr>
      <dsp:spPr>
        <a:xfrm>
          <a:off x="0" y="1034499"/>
          <a:ext cx="7729728" cy="51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SOPs, policies, team education</a:t>
          </a:r>
        </a:p>
      </dsp:txBody>
      <dsp:txXfrm>
        <a:off x="0" y="1034499"/>
        <a:ext cx="7729728" cy="516492"/>
      </dsp:txXfrm>
    </dsp:sp>
    <dsp:sp modelId="{7690AA7A-704A-A24B-897B-E6952E9A123A}">
      <dsp:nvSpPr>
        <dsp:cNvPr id="0" name=""/>
        <dsp:cNvSpPr/>
      </dsp:nvSpPr>
      <dsp:spPr>
        <a:xfrm>
          <a:off x="0" y="1550991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B0D0A-D71E-1F4B-BF7E-584949463F70}">
      <dsp:nvSpPr>
        <dsp:cNvPr id="0" name=""/>
        <dsp:cNvSpPr/>
      </dsp:nvSpPr>
      <dsp:spPr>
        <a:xfrm>
          <a:off x="0" y="1550991"/>
          <a:ext cx="7729728" cy="51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Preprints</a:t>
          </a:r>
        </a:p>
      </dsp:txBody>
      <dsp:txXfrm>
        <a:off x="0" y="1550991"/>
        <a:ext cx="7729728" cy="516492"/>
      </dsp:txXfrm>
    </dsp:sp>
    <dsp:sp modelId="{4DFD5BA6-DA24-4945-BCB7-9497E558454F}">
      <dsp:nvSpPr>
        <dsp:cNvPr id="0" name=""/>
        <dsp:cNvSpPr/>
      </dsp:nvSpPr>
      <dsp:spPr>
        <a:xfrm>
          <a:off x="0" y="2067483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36CDB-BB08-404C-97FA-19B2E5F7D5A5}">
      <dsp:nvSpPr>
        <dsp:cNvPr id="0" name=""/>
        <dsp:cNvSpPr/>
      </dsp:nvSpPr>
      <dsp:spPr>
        <a:xfrm>
          <a:off x="0" y="2067483"/>
          <a:ext cx="7729728" cy="51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Enhanced content (and social media)</a:t>
          </a:r>
        </a:p>
      </dsp:txBody>
      <dsp:txXfrm>
        <a:off x="0" y="2067483"/>
        <a:ext cx="7729728" cy="516492"/>
      </dsp:txXfrm>
    </dsp:sp>
    <dsp:sp modelId="{2943F3C4-3C4C-2A46-A8AA-C9FBCC2A4C54}">
      <dsp:nvSpPr>
        <dsp:cNvPr id="0" name=""/>
        <dsp:cNvSpPr/>
      </dsp:nvSpPr>
      <dsp:spPr>
        <a:xfrm>
          <a:off x="0" y="2583976"/>
          <a:ext cx="77297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81257-BE32-B842-9C6B-0B665512253E}">
      <dsp:nvSpPr>
        <dsp:cNvPr id="0" name=""/>
        <dsp:cNvSpPr/>
      </dsp:nvSpPr>
      <dsp:spPr>
        <a:xfrm>
          <a:off x="0" y="2583976"/>
          <a:ext cx="7729728" cy="516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Inclusivity </a:t>
          </a:r>
        </a:p>
      </dsp:txBody>
      <dsp:txXfrm>
        <a:off x="0" y="2583976"/>
        <a:ext cx="7729728" cy="5164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5B7CE-E44E-3A45-866D-F0560298FED2}">
      <dsp:nvSpPr>
        <dsp:cNvPr id="0" name=""/>
        <dsp:cNvSpPr/>
      </dsp:nvSpPr>
      <dsp:spPr>
        <a:xfrm>
          <a:off x="0" y="0"/>
          <a:ext cx="1038243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EF98E8-1523-0948-93FB-2784AC6B1560}">
      <dsp:nvSpPr>
        <dsp:cNvPr id="0" name=""/>
        <dsp:cNvSpPr/>
      </dsp:nvSpPr>
      <dsp:spPr>
        <a:xfrm>
          <a:off x="0" y="0"/>
          <a:ext cx="10382434" cy="959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Encouraged, especially plain language summaries</a:t>
          </a:r>
        </a:p>
      </dsp:txBody>
      <dsp:txXfrm>
        <a:off x="0" y="0"/>
        <a:ext cx="10382434" cy="959131"/>
      </dsp:txXfrm>
    </dsp:sp>
    <dsp:sp modelId="{4CED31C9-C0E6-4D4C-8AA2-28CEFD557F51}">
      <dsp:nvSpPr>
        <dsp:cNvPr id="0" name=""/>
        <dsp:cNvSpPr/>
      </dsp:nvSpPr>
      <dsp:spPr>
        <a:xfrm>
          <a:off x="0" y="959131"/>
          <a:ext cx="1038243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5506B-E844-A74C-92F2-99122C97E6CC}">
      <dsp:nvSpPr>
        <dsp:cNvPr id="0" name=""/>
        <dsp:cNvSpPr/>
      </dsp:nvSpPr>
      <dsp:spPr>
        <a:xfrm>
          <a:off x="0" y="959131"/>
          <a:ext cx="10382434" cy="959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Can include video and audio to increase accessibility</a:t>
          </a:r>
        </a:p>
      </dsp:txBody>
      <dsp:txXfrm>
        <a:off x="0" y="959131"/>
        <a:ext cx="10382434" cy="959131"/>
      </dsp:txXfrm>
    </dsp:sp>
    <dsp:sp modelId="{3D902082-07CF-5D4F-B66F-1F4606C92146}">
      <dsp:nvSpPr>
        <dsp:cNvPr id="0" name=""/>
        <dsp:cNvSpPr/>
      </dsp:nvSpPr>
      <dsp:spPr>
        <a:xfrm>
          <a:off x="0" y="1918262"/>
          <a:ext cx="1038243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B9F1F-D7A1-A544-A43B-698B3516BACB}">
      <dsp:nvSpPr>
        <dsp:cNvPr id="0" name=""/>
        <dsp:cNvSpPr/>
      </dsp:nvSpPr>
      <dsp:spPr>
        <a:xfrm>
          <a:off x="0" y="1918263"/>
          <a:ext cx="10382434" cy="959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Should adhere to GPP principles</a:t>
          </a:r>
        </a:p>
      </dsp:txBody>
      <dsp:txXfrm>
        <a:off x="0" y="1918263"/>
        <a:ext cx="10382434" cy="959131"/>
      </dsp:txXfrm>
    </dsp:sp>
    <dsp:sp modelId="{0A42D80F-B3AA-964F-B152-D7BB02AB8A65}">
      <dsp:nvSpPr>
        <dsp:cNvPr id="0" name=""/>
        <dsp:cNvSpPr/>
      </dsp:nvSpPr>
      <dsp:spPr>
        <a:xfrm>
          <a:off x="0" y="2877394"/>
          <a:ext cx="1038243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26071-99E1-2A44-AA60-DCC15002AEB0}">
      <dsp:nvSpPr>
        <dsp:cNvPr id="0" name=""/>
        <dsp:cNvSpPr/>
      </dsp:nvSpPr>
      <dsp:spPr>
        <a:xfrm>
          <a:off x="0" y="2877394"/>
          <a:ext cx="10382434" cy="959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Should be reviewed by authors</a:t>
          </a:r>
        </a:p>
      </dsp:txBody>
      <dsp:txXfrm>
        <a:off x="0" y="2877394"/>
        <a:ext cx="10382434" cy="9591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50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9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8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37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8/20/22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9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4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7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1109-F4F8-4597-962C-A4F4B7960636}" type="datetimeFigureOut">
              <a:rPr lang="en-US" smtClean="0"/>
              <a:t>8/20/22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6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1691109-F4F8-4597-962C-A4F4B7960636}" type="datetimeFigureOut">
              <a:rPr lang="en-US" smtClean="0"/>
              <a:t>8/20/22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0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1691109-F4F8-4597-962C-A4F4B7960636}" type="datetimeFigureOut">
              <a:rPr lang="en-US" smtClean="0"/>
              <a:t>8/20/22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7C7FAD9F-AEE9-406E-B720-57D2B9DB2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DABB2-F96D-C7C4-35EE-166C740DC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500" dirty="0"/>
              <a:t>Insights into Good Publication Practice Guidelines &amp; How they may Impact Publication Development in Asia</a:t>
            </a:r>
            <a:br>
              <a:rPr lang="en-US" sz="3500" dirty="0"/>
            </a:br>
            <a:endParaRPr lang="en-US" sz="3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9AF50-381F-9764-52E0-147CFA5DE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2729" y="5499895"/>
            <a:ext cx="9638443" cy="484633"/>
          </a:xfrm>
        </p:spPr>
        <p:txBody>
          <a:bodyPr>
            <a:normAutofit/>
          </a:bodyPr>
          <a:lstStyle/>
          <a:p>
            <a:r>
              <a:rPr lang="en-US" dirty="0"/>
              <a:t>ACSE 2022 </a:t>
            </a:r>
          </a:p>
        </p:txBody>
      </p:sp>
    </p:spTree>
    <p:extLst>
      <p:ext uri="{BB962C8B-B14F-4D97-AF65-F5344CB8AC3E}">
        <p14:creationId xmlns:p14="http://schemas.microsoft.com/office/powerpoint/2010/main" val="1609506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27ECE-283A-3A23-D3CD-DE961F2F3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Living document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2A1CE-9C30-4E41-AC8B-B7C8C1422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 lnSpcReduction="10000"/>
          </a:bodyPr>
          <a:lstStyle/>
          <a:p>
            <a:r>
              <a:rPr lang="en-US" sz="2400" dirty="0"/>
              <a:t>We suggest that GPP be considered a living document subject to revisions as important changes occur in the field</a:t>
            </a:r>
          </a:p>
          <a:p>
            <a:pPr lvl="1"/>
            <a:r>
              <a:rPr lang="en-US" sz="2200" dirty="0"/>
              <a:t>Reflects past practice: being made more explicit</a:t>
            </a:r>
          </a:p>
          <a:p>
            <a:r>
              <a:rPr lang="en-US" sz="2400" dirty="0"/>
              <a:t>The upcoming GPP reflects much more input from practitioners</a:t>
            </a:r>
          </a:p>
          <a:p>
            <a:r>
              <a:rPr lang="en-US" sz="2400" dirty="0"/>
              <a:t>Cultural sensitivity is still needed when working with journals in different regions and cultural contexts </a:t>
            </a:r>
          </a:p>
        </p:txBody>
      </p:sp>
    </p:spTree>
    <p:extLst>
      <p:ext uri="{BB962C8B-B14F-4D97-AF65-F5344CB8AC3E}">
        <p14:creationId xmlns:p14="http://schemas.microsoft.com/office/powerpoint/2010/main" val="274290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6C9FB-5CDD-4859-1AAA-A285338B0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for ACSE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AAEEC-08D0-FC22-34EB-A19492954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ACSE </a:t>
            </a:r>
            <a:r>
              <a:rPr lang="en-US" dirty="0"/>
              <a:t>can provide important insights into publication practices worldwide</a:t>
            </a:r>
          </a:p>
          <a:p>
            <a:r>
              <a:rPr lang="en-US" dirty="0"/>
              <a:t>Editors will have an enhanced ability to ask questions and gain needed information</a:t>
            </a:r>
          </a:p>
          <a:p>
            <a:r>
              <a:rPr lang="en-US" dirty="0"/>
              <a:t>There is still a need among authoring groups for guidance in various locations</a:t>
            </a:r>
          </a:p>
          <a:p>
            <a:pPr lvl="1"/>
            <a:r>
              <a:rPr lang="en-US" dirty="0"/>
              <a:t>Journal policies</a:t>
            </a:r>
          </a:p>
          <a:p>
            <a:pPr lvl="1"/>
            <a:r>
              <a:rPr lang="en-US" dirty="0"/>
              <a:t>Editorial society policies and statements</a:t>
            </a:r>
          </a:p>
          <a:p>
            <a:pPr lvl="1"/>
            <a:r>
              <a:rPr lang="en-US" dirty="0"/>
              <a:t>Guidance for academic authors</a:t>
            </a:r>
          </a:p>
        </p:txBody>
      </p:sp>
    </p:spTree>
    <p:extLst>
      <p:ext uri="{BB962C8B-B14F-4D97-AF65-F5344CB8AC3E}">
        <p14:creationId xmlns:p14="http://schemas.microsoft.com/office/powerpoint/2010/main" val="4075045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5A39-1DCB-A5FD-B482-F88E33B15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1B4AE-5DC4-7085-7C01-9DC58143B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the new iteration of GPP will have some information about inclusivity, work will be needed at the regional and journal level to guide authors </a:t>
            </a:r>
          </a:p>
          <a:p>
            <a:r>
              <a:rPr lang="en-US" dirty="0"/>
              <a:t>GPP has been developed primarily by colleagues in the EU and US</a:t>
            </a:r>
          </a:p>
          <a:p>
            <a:pPr lvl="1"/>
            <a:r>
              <a:rPr lang="en-US" dirty="0"/>
              <a:t>GPP4 includes experts working in the Asia context</a:t>
            </a:r>
          </a:p>
          <a:p>
            <a:r>
              <a:rPr lang="en-US" dirty="0"/>
              <a:t>Issues of sensitivity may include working with authors, regulatory requirements (</a:t>
            </a:r>
            <a:r>
              <a:rPr lang="en-US" dirty="0" err="1"/>
              <a:t>eg</a:t>
            </a:r>
            <a:r>
              <a:rPr lang="en-US" dirty="0"/>
              <a:t>, ICH E5 on ethnic factors), or audience needs</a:t>
            </a:r>
          </a:p>
        </p:txBody>
      </p:sp>
    </p:spTree>
    <p:extLst>
      <p:ext uri="{BB962C8B-B14F-4D97-AF65-F5344CB8AC3E}">
        <p14:creationId xmlns:p14="http://schemas.microsoft.com/office/powerpoint/2010/main" val="2887092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77307-224E-630D-7008-E453AED8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new Trends of Importance for Editors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90FCB-35E0-BD32-14D6-FD4968279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Enhanced content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Cultural sensitivity</a:t>
            </a:r>
          </a:p>
        </p:txBody>
      </p:sp>
    </p:spTree>
    <p:extLst>
      <p:ext uri="{BB962C8B-B14F-4D97-AF65-F5344CB8AC3E}">
        <p14:creationId xmlns:p14="http://schemas.microsoft.com/office/powerpoint/2010/main" val="79874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EA98A-360E-485F-1A16-0A23F833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190" y="5286564"/>
            <a:ext cx="9770990" cy="1028948"/>
          </a:xfrm>
        </p:spPr>
        <p:txBody>
          <a:bodyPr>
            <a:normAutofit/>
          </a:bodyPr>
          <a:lstStyle/>
          <a:p>
            <a:pPr algn="ctr"/>
            <a:r>
              <a:rPr lang="en-US"/>
              <a:t>Enhanced content</a:t>
            </a: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2FE820B0-40DC-7CED-446F-41687D269E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490994"/>
              </p:ext>
            </p:extLst>
          </p:nvPr>
        </p:nvGraphicFramePr>
        <p:xfrm>
          <a:off x="929482" y="696397"/>
          <a:ext cx="10382434" cy="3836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4522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4F0DE-7D16-F542-9875-B538CF5C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Social Media Posting Not Recommended for Company Employees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0CC10-3DF4-C7F3-6578-B6870ECEF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lvl="0"/>
            <a:endParaRPr lang="en-US" dirty="0">
              <a:solidFill>
                <a:srgbClr val="404040"/>
              </a:solidFill>
            </a:endParaRPr>
          </a:p>
          <a:p>
            <a:pPr lvl="0"/>
            <a:r>
              <a:rPr lang="en-US" dirty="0">
                <a:solidFill>
                  <a:srgbClr val="404040"/>
                </a:solidFill>
              </a:rPr>
              <a:t>Regulatory environments vary based on location, company status, study type</a:t>
            </a:r>
          </a:p>
          <a:p>
            <a:pPr lvl="0"/>
            <a:r>
              <a:rPr lang="en-US" dirty="0">
                <a:solidFill>
                  <a:srgbClr val="404040"/>
                </a:solidFill>
              </a:rPr>
              <a:t>Sponsor/company/agency employees should work through appropriate channels (e.g., public relations and external communications). </a:t>
            </a:r>
          </a:p>
          <a:p>
            <a:pPr lvl="0"/>
            <a:r>
              <a:rPr lang="en-US" dirty="0">
                <a:solidFill>
                  <a:srgbClr val="404040"/>
                </a:solidFill>
              </a:rPr>
              <a:t>Academic authors and journals should follow their institutional policies and applicable laws</a:t>
            </a:r>
          </a:p>
          <a:p>
            <a:r>
              <a:rPr lang="en-US" dirty="0">
                <a:solidFill>
                  <a:srgbClr val="404040"/>
                </a:solidFill>
              </a:rPr>
              <a:t>Journals will have to show more leadership and provide guidance on the relationship between social media and scientific content</a:t>
            </a:r>
          </a:p>
        </p:txBody>
      </p:sp>
    </p:spTree>
    <p:extLst>
      <p:ext uri="{BB962C8B-B14F-4D97-AF65-F5344CB8AC3E}">
        <p14:creationId xmlns:p14="http://schemas.microsoft.com/office/powerpoint/2010/main" val="1237123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00360-F543-CC4F-9DC6-0AF31C29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325" y="719118"/>
            <a:ext cx="5444281" cy="10346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THANK YOU</a:t>
            </a:r>
          </a:p>
        </p:txBody>
      </p:sp>
      <p:pic>
        <p:nvPicPr>
          <p:cNvPr id="5" name="Content Placeholder 4" descr="Wooden red heart on red wood background">
            <a:extLst>
              <a:ext uri="{FF2B5EF4-FFF2-40B4-BE49-F238E27FC236}">
                <a16:creationId xmlns:a16="http://schemas.microsoft.com/office/drawing/2014/main" id="{3245A056-BF75-954E-89A8-744096C36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02" b="1152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C8C4DD-A36B-C1BB-C0B7-BD6D82FDA803}"/>
              </a:ext>
            </a:extLst>
          </p:cNvPr>
          <p:cNvSpPr txBox="1"/>
          <p:nvPr/>
        </p:nvSpPr>
        <p:spPr>
          <a:xfrm>
            <a:off x="2720337" y="2366876"/>
            <a:ext cx="73925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Thank you for </a:t>
            </a:r>
            <a:br>
              <a:rPr lang="en-US" sz="72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your kind attention</a:t>
            </a:r>
          </a:p>
        </p:txBody>
      </p:sp>
    </p:spTree>
    <p:extLst>
      <p:ext uri="{BB962C8B-B14F-4D97-AF65-F5344CB8AC3E}">
        <p14:creationId xmlns:p14="http://schemas.microsoft.com/office/powerpoint/2010/main" val="420032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A521-260A-F5BE-3670-B5315EB7E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1353388-4779-566C-C350-6B09316CD11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374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AA4603-D5AE-32F5-67C4-10E8866CB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Panelists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B56FC-493F-0D98-8704-D3F0D8D45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en-US" dirty="0"/>
              <a:t>Lisa </a:t>
            </a:r>
            <a:r>
              <a:rPr lang="en-US" dirty="0" err="1"/>
              <a:t>DeTora</a:t>
            </a:r>
            <a:r>
              <a:rPr lang="en-US" dirty="0"/>
              <a:t>, Hofstra University</a:t>
            </a:r>
          </a:p>
          <a:p>
            <a:r>
              <a:rPr lang="en-US" dirty="0" err="1"/>
              <a:t>Dikran</a:t>
            </a:r>
            <a:r>
              <a:rPr lang="en-US" dirty="0"/>
              <a:t> </a:t>
            </a:r>
            <a:r>
              <a:rPr lang="en-US" dirty="0" err="1"/>
              <a:t>Toroser</a:t>
            </a:r>
            <a:r>
              <a:rPr lang="en-US" dirty="0"/>
              <a:t>, Merck &amp; Co., Inc.</a:t>
            </a:r>
          </a:p>
          <a:p>
            <a:r>
              <a:rPr lang="en-US" dirty="0"/>
              <a:t>Dan Bridges, Inizio Medical</a:t>
            </a:r>
          </a:p>
        </p:txBody>
      </p:sp>
    </p:spTree>
    <p:extLst>
      <p:ext uri="{BB962C8B-B14F-4D97-AF65-F5344CB8AC3E}">
        <p14:creationId xmlns:p14="http://schemas.microsoft.com/office/powerpoint/2010/main" val="2684795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D8170-BF42-D34E-4F92-AB0B4D38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GPP4 Steering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1AD1D-15C1-6222-2EF3-7FF6D9BD31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Dan Bridges</a:t>
            </a:r>
          </a:p>
          <a:p>
            <a:r>
              <a:rPr lang="en-US" dirty="0"/>
              <a:t>Lise </a:t>
            </a:r>
            <a:r>
              <a:rPr lang="en-US" dirty="0" err="1"/>
              <a:t>Baltzer</a:t>
            </a:r>
            <a:endParaRPr lang="en-US" dirty="0"/>
          </a:p>
          <a:p>
            <a:r>
              <a:rPr lang="en-US" dirty="0"/>
              <a:t>Leslie </a:t>
            </a:r>
            <a:r>
              <a:rPr lang="en-US" dirty="0" err="1"/>
              <a:t>Citrome</a:t>
            </a:r>
            <a:endParaRPr lang="en-US" dirty="0"/>
          </a:p>
          <a:p>
            <a:r>
              <a:rPr lang="en-US" dirty="0"/>
              <a:t>Lisa </a:t>
            </a:r>
            <a:r>
              <a:rPr lang="en-US" dirty="0" err="1"/>
              <a:t>DeTora</a:t>
            </a:r>
            <a:endParaRPr lang="en-US" dirty="0"/>
          </a:p>
          <a:p>
            <a:r>
              <a:rPr lang="en-US" dirty="0"/>
              <a:t>Faith Di </a:t>
            </a:r>
            <a:r>
              <a:rPr lang="en-US" dirty="0" err="1"/>
              <a:t>Biasi</a:t>
            </a:r>
            <a:endParaRPr lang="en-US" dirty="0"/>
          </a:p>
          <a:p>
            <a:r>
              <a:rPr lang="en-US" dirty="0"/>
              <a:t>Laura Dormer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7DE47-5CF0-85CE-1734-01FDD23572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Eline </a:t>
            </a:r>
            <a:r>
              <a:rPr lang="en-US" dirty="0" err="1"/>
              <a:t>Hanekamp</a:t>
            </a:r>
            <a:endParaRPr lang="en-US" dirty="0"/>
          </a:p>
          <a:p>
            <a:r>
              <a:rPr lang="en-US" dirty="0"/>
              <a:t>Trevor Lane</a:t>
            </a:r>
          </a:p>
          <a:p>
            <a:r>
              <a:rPr lang="en-US" dirty="0"/>
              <a:t>Angela Sykes</a:t>
            </a:r>
          </a:p>
          <a:p>
            <a:r>
              <a:rPr lang="en-US" dirty="0" err="1"/>
              <a:t>Dikran</a:t>
            </a:r>
            <a:r>
              <a:rPr lang="en-US" dirty="0"/>
              <a:t> </a:t>
            </a:r>
            <a:r>
              <a:rPr lang="en-US" dirty="0" err="1"/>
              <a:t>Toroser</a:t>
            </a:r>
            <a:endParaRPr lang="en-US" dirty="0"/>
          </a:p>
          <a:p>
            <a:r>
              <a:rPr lang="en-US" dirty="0"/>
              <a:t>Christine </a:t>
            </a:r>
            <a:r>
              <a:rPr lang="en-US" dirty="0" err="1"/>
              <a:t>Vanderlinden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93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BBFE2-5D32-724B-8FE2-2E4738D9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Gpp4 vs GPP3: A Few Themes</a:t>
            </a:r>
          </a:p>
        </p:txBody>
      </p:sp>
      <p:graphicFrame>
        <p:nvGraphicFramePr>
          <p:cNvPr id="26" name="Content Placeholder 3">
            <a:extLst>
              <a:ext uri="{FF2B5EF4-FFF2-40B4-BE49-F238E27FC236}">
                <a16:creationId xmlns:a16="http://schemas.microsoft.com/office/drawing/2014/main" id="{7469BC4E-8A35-F7FC-04F7-67617A1437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187442"/>
              </p:ext>
            </p:extLst>
          </p:nvPr>
        </p:nvGraphicFramePr>
        <p:xfrm>
          <a:off x="2231136" y="2638044"/>
          <a:ext cx="7729728" cy="310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8534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5036F-13BA-B541-84E2-72BEF7561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100">
                <a:solidFill>
                  <a:srgbClr val="FFFFFF"/>
                </a:solidFill>
              </a:rPr>
              <a:t>Current Environment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294503-476F-CC3D-796B-B94FF7400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GPP3 was written while the publications profession was under public attack, as evidenced by the work of GAPP (https://</a:t>
            </a:r>
            <a:r>
              <a:rPr lang="en-US" dirty="0" err="1"/>
              <a:t>www.ismpp.org</a:t>
            </a:r>
            <a:r>
              <a:rPr lang="en-US" dirty="0"/>
              <a:t>/</a:t>
            </a:r>
            <a:r>
              <a:rPr lang="en-US" dirty="0" err="1"/>
              <a:t>gapp</a:t>
            </a:r>
            <a:r>
              <a:rPr lang="en-US" dirty="0"/>
              <a:t>-team)</a:t>
            </a:r>
          </a:p>
          <a:p>
            <a:pPr lvl="0"/>
            <a:r>
              <a:rPr lang="en-US" dirty="0"/>
              <a:t>GPP3 was translated for the Asia Pacific Context (</a:t>
            </a:r>
            <a:r>
              <a:rPr lang="en-US" dirty="0" err="1"/>
              <a:t>Hesp</a:t>
            </a:r>
            <a:r>
              <a:rPr lang="en-US" dirty="0"/>
              <a:t> et al, 2019)</a:t>
            </a:r>
          </a:p>
          <a:p>
            <a:pPr lvl="0"/>
            <a:r>
              <a:rPr lang="en-US" dirty="0"/>
              <a:t>Asia countries and people of Asian ethnicities remain underrepresented in medical research and the literature</a:t>
            </a:r>
          </a:p>
          <a:p>
            <a:pPr lvl="0"/>
            <a:r>
              <a:rPr lang="en-US" dirty="0"/>
              <a:t>ACSE members have an important role to play in helping to translate GPP principles for individual journal and national contexts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26C7F-FDE5-ACB7-3619-9714A0B5CEA0}"/>
              </a:ext>
            </a:extLst>
          </p:cNvPr>
          <p:cNvSpPr txBox="1"/>
          <p:nvPr/>
        </p:nvSpPr>
        <p:spPr>
          <a:xfrm>
            <a:off x="6362099" y="6364705"/>
            <a:ext cx="5519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Hesp</a:t>
            </a:r>
            <a:r>
              <a:rPr lang="en-US" sz="1200" dirty="0"/>
              <a:t> BR et al Res </a:t>
            </a:r>
            <a:r>
              <a:rPr lang="en-US" sz="1200" dirty="0" err="1"/>
              <a:t>Integr</a:t>
            </a:r>
            <a:r>
              <a:rPr lang="en-US" sz="1200" dirty="0"/>
              <a:t> Peer Rev. 2019 Oct 2;4:21. </a:t>
            </a:r>
            <a:r>
              <a:rPr lang="en-US" sz="1200" dirty="0" err="1"/>
              <a:t>doi</a:t>
            </a:r>
            <a:r>
              <a:rPr lang="en-US" sz="1200" dirty="0"/>
              <a:t>: 10.1186/s41073-019-0079-1. </a:t>
            </a:r>
          </a:p>
        </p:txBody>
      </p:sp>
    </p:spTree>
    <p:extLst>
      <p:ext uri="{BB962C8B-B14F-4D97-AF65-F5344CB8AC3E}">
        <p14:creationId xmlns:p14="http://schemas.microsoft.com/office/powerpoint/2010/main" val="394749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E7457-C13B-504F-B6A0-9487E5C66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An expanding Field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88E196-A993-78D8-1B80-BDF32D894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404040"/>
                </a:solidFill>
              </a:rPr>
              <a:t>It’s more common now for publications groups to manage different kinds of research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HEOR, PROs and RWE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Nonclinical, preclinical and biomarker work</a:t>
            </a:r>
          </a:p>
          <a:p>
            <a:pPr lvl="0"/>
            <a:r>
              <a:rPr lang="en-US" dirty="0">
                <a:solidFill>
                  <a:srgbClr val="404040"/>
                </a:solidFill>
              </a:rPr>
              <a:t>Greater awareness of 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Global publication trends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Patients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Global South and East</a:t>
            </a:r>
          </a:p>
          <a:p>
            <a:pPr lvl="0"/>
            <a:endParaRPr lang="en-US" dirty="0">
              <a:solidFill>
                <a:srgbClr val="404040"/>
              </a:solidFill>
            </a:endParaRPr>
          </a:p>
          <a:p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27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9F3CF-AE61-AC0B-3927-6EDD0FBE4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Stylistic Changes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11929B-BBE3-9476-3D0A-10209F613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A single author (</a:t>
            </a:r>
            <a:r>
              <a:rPr lang="en-US" dirty="0" err="1"/>
              <a:t>ldt</a:t>
            </a:r>
            <a:r>
              <a:rPr lang="en-US" dirty="0"/>
              <a:t>) generated full drafts and edited the document for consistency and to remove redundancies</a:t>
            </a:r>
          </a:p>
          <a:p>
            <a:pPr lvl="0"/>
            <a:r>
              <a:rPr lang="en-US" dirty="0"/>
              <a:t>One aim was to create a document (or series of documents) that could make processes more understandable to outsiders</a:t>
            </a:r>
          </a:p>
          <a:p>
            <a:pPr lvl="0"/>
            <a:r>
              <a:rPr lang="en-US" dirty="0"/>
              <a:t>Another was to provide a platform for training people who are new to the profession</a:t>
            </a:r>
          </a:p>
          <a:p>
            <a:pPr lvl="0"/>
            <a:r>
              <a:rPr lang="en-US" dirty="0"/>
              <a:t>A benefit for ACSE membership is that individual practices will be more transparent for editors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84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529DD-57B3-5A41-8181-4543D209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600"/>
              <a:t>ISMPP MEMBER and Volunteer Comments were taken very seriously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375B5D-9DE5-E55A-BE75-9DFF32048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rgbClr val="404040"/>
                </a:solidFill>
              </a:rPr>
              <a:t>At least two authors read every comment (122 sets from ISMPP member volunteer groups; 38 sets of invited expert reviews)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Comments were received from the Americas, Europe, and the Australasian Region</a:t>
            </a:r>
          </a:p>
          <a:p>
            <a:pPr lvl="1"/>
            <a:r>
              <a:rPr lang="en-US" dirty="0">
                <a:solidFill>
                  <a:srgbClr val="404040"/>
                </a:solidFill>
              </a:rPr>
              <a:t>No formal tracking of location was performed</a:t>
            </a:r>
          </a:p>
          <a:p>
            <a:pPr lvl="0"/>
            <a:r>
              <a:rPr lang="en-US" dirty="0">
                <a:solidFill>
                  <a:srgbClr val="404040"/>
                </a:solidFill>
              </a:rPr>
              <a:t>The new update will provide insights for editors on what practitioners find to be important</a:t>
            </a:r>
          </a:p>
          <a:p>
            <a:pPr lvl="0"/>
            <a:r>
              <a:rPr lang="en-US" dirty="0">
                <a:solidFill>
                  <a:srgbClr val="404040"/>
                </a:solidFill>
              </a:rPr>
              <a:t>ACSE leadership is still needed to help authoring groups understand the needs of journals</a:t>
            </a:r>
          </a:p>
          <a:p>
            <a:endParaRPr lang="en-US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2893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{72778CA1-B00B-8148-A6EE-03F3059E4413}tf10001120</Template>
  <TotalTime>24123</TotalTime>
  <Words>711</Words>
  <Application>Microsoft Macintosh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Parcel</vt:lpstr>
      <vt:lpstr>Insights into Good Publication Practice Guidelines &amp; How they may Impact Publication Development in Asia </vt:lpstr>
      <vt:lpstr>Disclosures</vt:lpstr>
      <vt:lpstr>Panelists</vt:lpstr>
      <vt:lpstr>GPP4 Steering Committee</vt:lpstr>
      <vt:lpstr>Gpp4 vs GPP3: A Few Themes</vt:lpstr>
      <vt:lpstr>Current Environment</vt:lpstr>
      <vt:lpstr>An expanding Field</vt:lpstr>
      <vt:lpstr>Stylistic Changes</vt:lpstr>
      <vt:lpstr>ISMPP MEMBER and Volunteer Comments were taken very seriously</vt:lpstr>
      <vt:lpstr>Living document model</vt:lpstr>
      <vt:lpstr>Importance for ACSE</vt:lpstr>
      <vt:lpstr>Cultural Sensitivity</vt:lpstr>
      <vt:lpstr>Some new Trends of Importance for Editors</vt:lpstr>
      <vt:lpstr>Enhanced content</vt:lpstr>
      <vt:lpstr>Social Media Posting Not Recommended for Company Employees</vt:lpstr>
      <vt:lpstr>THANK YOU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GPP4 Comments</dc:title>
  <dc:creator>Lisa M. DeTora</dc:creator>
  <cp:lastModifiedBy>Microsoft Office User</cp:lastModifiedBy>
  <cp:revision>27</cp:revision>
  <dcterms:created xsi:type="dcterms:W3CDTF">2022-02-21T23:59:23Z</dcterms:created>
  <dcterms:modified xsi:type="dcterms:W3CDTF">2022-08-20T05:49:12Z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7fd646-07cb-4c4e-a107-4e4d6b30ba1b_Enabled">
    <vt:lpwstr>true</vt:lpwstr>
  </property>
  <property fmtid="{D5CDD505-2E9C-101B-9397-08002B2CF9AE}" pid="3" name="MSIP_Label_927fd646-07cb-4c4e-a107-4e4d6b30ba1b_SetDate">
    <vt:lpwstr>2022-07-30T01:42:43Z</vt:lpwstr>
  </property>
  <property fmtid="{D5CDD505-2E9C-101B-9397-08002B2CF9AE}" pid="4" name="MSIP_Label_927fd646-07cb-4c4e-a107-4e4d6b30ba1b_Method">
    <vt:lpwstr>Privileged</vt:lpwstr>
  </property>
  <property fmtid="{D5CDD505-2E9C-101B-9397-08002B2CF9AE}" pid="5" name="MSIP_Label_927fd646-07cb-4c4e-a107-4e4d6b30ba1b_Name">
    <vt:lpwstr>927fd646-07cb-4c4e-a107-4e4d6b30ba1b</vt:lpwstr>
  </property>
  <property fmtid="{D5CDD505-2E9C-101B-9397-08002B2CF9AE}" pid="6" name="MSIP_Label_927fd646-07cb-4c4e-a107-4e4d6b30ba1b_SiteId">
    <vt:lpwstr>a00de4ec-48a8-43a6-be74-e31274e2060d</vt:lpwstr>
  </property>
  <property fmtid="{D5CDD505-2E9C-101B-9397-08002B2CF9AE}" pid="7" name="MSIP_Label_927fd646-07cb-4c4e-a107-4e4d6b30ba1b_ActionId">
    <vt:lpwstr>c71b7ef6-af1b-4718-be6c-0a6fd471f8c7</vt:lpwstr>
  </property>
  <property fmtid="{D5CDD505-2E9C-101B-9397-08002B2CF9AE}" pid="8" name="MSIP_Label_927fd646-07cb-4c4e-a107-4e4d6b30ba1b_ContentBits">
    <vt:lpwstr>1</vt:lpwstr>
  </property>
  <property fmtid="{D5CDD505-2E9C-101B-9397-08002B2CF9AE}" pid="9" name="MerckAIPLabel">
    <vt:lpwstr>Proprietary</vt:lpwstr>
  </property>
  <property fmtid="{D5CDD505-2E9C-101B-9397-08002B2CF9AE}" pid="10" name="MerckAIPDataExchange">
    <vt:lpwstr>!MRKMIP@Proprietary</vt:lpwstr>
  </property>
  <property fmtid="{D5CDD505-2E9C-101B-9397-08002B2CF9AE}" pid="11" name="_NewReviewCycle">
    <vt:lpwstr/>
  </property>
</Properties>
</file>